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63" r:id="rId2"/>
  </p:sldMasterIdLst>
  <p:notesMasterIdLst>
    <p:notesMasterId r:id="rId18"/>
  </p:notesMasterIdLst>
  <p:sldIdLst>
    <p:sldId id="261" r:id="rId3"/>
    <p:sldId id="401" r:id="rId4"/>
    <p:sldId id="398" r:id="rId5"/>
    <p:sldId id="402" r:id="rId6"/>
    <p:sldId id="393" r:id="rId7"/>
    <p:sldId id="394" r:id="rId8"/>
    <p:sldId id="395" r:id="rId9"/>
    <p:sldId id="390" r:id="rId10"/>
    <p:sldId id="396" r:id="rId11"/>
    <p:sldId id="397" r:id="rId12"/>
    <p:sldId id="400" r:id="rId13"/>
    <p:sldId id="399" r:id="rId14"/>
    <p:sldId id="364" r:id="rId15"/>
    <p:sldId id="382" r:id="rId16"/>
    <p:sldId id="355" r:id="rId17"/>
  </p:sldIdLst>
  <p:sldSz cx="9144000" cy="6858000" type="screen4x3"/>
  <p:notesSz cx="6888163" cy="100187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12C7E"/>
    <a:srgbClr val="CC00FF"/>
    <a:srgbClr val="505150"/>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201" autoAdjust="0"/>
    <p:restoredTop sz="79412" autoAdjust="0"/>
  </p:normalViewPr>
  <p:slideViewPr>
    <p:cSldViewPr snapToGrid="0" snapToObjects="1">
      <p:cViewPr varScale="1">
        <p:scale>
          <a:sx n="85" d="100"/>
          <a:sy n="85" d="100"/>
        </p:scale>
        <p:origin x="2448" y="120"/>
      </p:cViewPr>
      <p:guideLst>
        <p:guide orient="horz" pos="2160"/>
        <p:guide pos="2880"/>
      </p:guideLst>
    </p:cSldViewPr>
  </p:slideViewPr>
  <p:outlineViewPr>
    <p:cViewPr>
      <p:scale>
        <a:sx n="33" d="100"/>
        <a:sy n="33" d="100"/>
      </p:scale>
      <p:origin x="0" y="-8246"/>
    </p:cViewPr>
  </p:outlineViewPr>
  <p:notesTextViewPr>
    <p:cViewPr>
      <p:scale>
        <a:sx n="75" d="100"/>
        <a:sy n="75"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4871" cy="500936"/>
          </a:xfrm>
          <a:prstGeom prst="rect">
            <a:avLst/>
          </a:prstGeom>
        </p:spPr>
        <p:txBody>
          <a:bodyPr vert="horz" lIns="96606" tIns="48303" rIns="96606" bIns="48303" rtlCol="0"/>
          <a:lstStyle>
            <a:lvl1pPr algn="l">
              <a:defRPr sz="1300"/>
            </a:lvl1pPr>
          </a:lstStyle>
          <a:p>
            <a:endParaRPr lang="en-GB" dirty="0"/>
          </a:p>
        </p:txBody>
      </p:sp>
      <p:sp>
        <p:nvSpPr>
          <p:cNvPr id="3" name="Date Placeholder 2"/>
          <p:cNvSpPr>
            <a:spLocks noGrp="1"/>
          </p:cNvSpPr>
          <p:nvPr>
            <p:ph type="dt" idx="1"/>
          </p:nvPr>
        </p:nvSpPr>
        <p:spPr>
          <a:xfrm>
            <a:off x="3901698" y="0"/>
            <a:ext cx="2984871" cy="500936"/>
          </a:xfrm>
          <a:prstGeom prst="rect">
            <a:avLst/>
          </a:prstGeom>
        </p:spPr>
        <p:txBody>
          <a:bodyPr vert="horz" lIns="96606" tIns="48303" rIns="96606" bIns="48303" rtlCol="0"/>
          <a:lstStyle>
            <a:lvl1pPr algn="r">
              <a:defRPr sz="1300"/>
            </a:lvl1pPr>
          </a:lstStyle>
          <a:p>
            <a:fld id="{25D41B76-4E8C-41A3-8C39-73C9346DD08D}" type="datetimeFigureOut">
              <a:rPr lang="en-GB" smtClean="0"/>
              <a:t>05/09/2024</a:t>
            </a:fld>
            <a:endParaRPr lang="en-GB" dirty="0"/>
          </a:p>
        </p:txBody>
      </p:sp>
      <p:sp>
        <p:nvSpPr>
          <p:cNvPr id="4" name="Slide Image Placeholder 3"/>
          <p:cNvSpPr>
            <a:spLocks noGrp="1" noRot="1" noChangeAspect="1"/>
          </p:cNvSpPr>
          <p:nvPr>
            <p:ph type="sldImg" idx="2"/>
          </p:nvPr>
        </p:nvSpPr>
        <p:spPr>
          <a:xfrm>
            <a:off x="939800" y="750888"/>
            <a:ext cx="5008563" cy="3757612"/>
          </a:xfrm>
          <a:prstGeom prst="rect">
            <a:avLst/>
          </a:prstGeom>
          <a:noFill/>
          <a:ln w="12700">
            <a:solidFill>
              <a:prstClr val="black"/>
            </a:solidFill>
          </a:ln>
        </p:spPr>
        <p:txBody>
          <a:bodyPr vert="horz" lIns="96606" tIns="48303" rIns="96606" bIns="48303" rtlCol="0" anchor="ctr"/>
          <a:lstStyle/>
          <a:p>
            <a:endParaRPr lang="en-GB" dirty="0"/>
          </a:p>
        </p:txBody>
      </p:sp>
      <p:sp>
        <p:nvSpPr>
          <p:cNvPr id="5" name="Notes Placeholder 4"/>
          <p:cNvSpPr>
            <a:spLocks noGrp="1"/>
          </p:cNvSpPr>
          <p:nvPr>
            <p:ph type="body" sz="quarter" idx="3"/>
          </p:nvPr>
        </p:nvSpPr>
        <p:spPr>
          <a:xfrm>
            <a:off x="688817" y="4758889"/>
            <a:ext cx="5510530" cy="4508421"/>
          </a:xfrm>
          <a:prstGeom prst="rect">
            <a:avLst/>
          </a:prstGeom>
        </p:spPr>
        <p:txBody>
          <a:bodyPr vert="horz" lIns="96606" tIns="48303" rIns="96606" bIns="48303"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516038"/>
            <a:ext cx="2984871" cy="500936"/>
          </a:xfrm>
          <a:prstGeom prst="rect">
            <a:avLst/>
          </a:prstGeom>
        </p:spPr>
        <p:txBody>
          <a:bodyPr vert="horz" lIns="96606" tIns="48303" rIns="96606" bIns="48303" rtlCol="0" anchor="b"/>
          <a:lstStyle>
            <a:lvl1pPr algn="l">
              <a:defRPr sz="1300"/>
            </a:lvl1pPr>
          </a:lstStyle>
          <a:p>
            <a:endParaRPr lang="en-GB" dirty="0"/>
          </a:p>
        </p:txBody>
      </p:sp>
      <p:sp>
        <p:nvSpPr>
          <p:cNvPr id="7" name="Slide Number Placeholder 6"/>
          <p:cNvSpPr>
            <a:spLocks noGrp="1"/>
          </p:cNvSpPr>
          <p:nvPr>
            <p:ph type="sldNum" sz="quarter" idx="5"/>
          </p:nvPr>
        </p:nvSpPr>
        <p:spPr>
          <a:xfrm>
            <a:off x="3901698" y="9516038"/>
            <a:ext cx="2984871" cy="500936"/>
          </a:xfrm>
          <a:prstGeom prst="rect">
            <a:avLst/>
          </a:prstGeom>
        </p:spPr>
        <p:txBody>
          <a:bodyPr vert="horz" lIns="96606" tIns="48303" rIns="96606" bIns="48303" rtlCol="0" anchor="b"/>
          <a:lstStyle>
            <a:lvl1pPr algn="r">
              <a:defRPr sz="1300"/>
            </a:lvl1pPr>
          </a:lstStyle>
          <a:p>
            <a:fld id="{D6BDD864-78FA-4617-8B8E-3D9A06011D21}" type="slidenum">
              <a:rPr lang="en-GB" smtClean="0"/>
              <a:t>‹#›</a:t>
            </a:fld>
            <a:endParaRPr lang="en-GB" dirty="0"/>
          </a:p>
        </p:txBody>
      </p:sp>
    </p:spTree>
    <p:extLst>
      <p:ext uri="{BB962C8B-B14F-4D97-AF65-F5344CB8AC3E}">
        <p14:creationId xmlns:p14="http://schemas.microsoft.com/office/powerpoint/2010/main" val="19953629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defTabSz="483032">
              <a:defRPr/>
            </a:pPr>
            <a:fld id="{FA33DCD8-A9D6-4E9B-A5FC-430D8015A889}" type="slidenum">
              <a:rPr lang="en-GB" sz="1400">
                <a:solidFill>
                  <a:prstClr val="black"/>
                </a:solidFill>
                <a:latin typeface="Calibri"/>
              </a:rPr>
              <a:pPr defTabSz="483032">
                <a:defRPr/>
              </a:pPr>
              <a:t>1</a:t>
            </a:fld>
            <a:endParaRPr lang="en-GB" sz="1400">
              <a:solidFill>
                <a:prstClr val="black"/>
              </a:solidFill>
              <a:latin typeface="Calibri"/>
            </a:endParaRPr>
          </a:p>
        </p:txBody>
      </p:sp>
    </p:spTree>
    <p:extLst>
      <p:ext uri="{BB962C8B-B14F-4D97-AF65-F5344CB8AC3E}">
        <p14:creationId xmlns:p14="http://schemas.microsoft.com/office/powerpoint/2010/main" val="36074100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solidFill>
                <a:srgbClr val="512C7E"/>
              </a:solidFill>
              <a:latin typeface="Verdana" panose="020B0604030504040204" pitchFamily="34" charset="0"/>
              <a:ea typeface="Verdana" panose="020B0604030504040204" pitchFamily="34" charset="0"/>
            </a:endParaRPr>
          </a:p>
        </p:txBody>
      </p:sp>
      <p:sp>
        <p:nvSpPr>
          <p:cNvPr id="4" name="Slide Number Placeholder 3"/>
          <p:cNvSpPr>
            <a:spLocks noGrp="1"/>
          </p:cNvSpPr>
          <p:nvPr>
            <p:ph type="sldNum" sz="quarter" idx="5"/>
          </p:nvPr>
        </p:nvSpPr>
        <p:spPr/>
        <p:txBody>
          <a:bodyPr/>
          <a:lstStyle/>
          <a:p>
            <a:fld id="{D6BDD864-78FA-4617-8B8E-3D9A06011D21}" type="slidenum">
              <a:rPr lang="en-GB" smtClean="0"/>
              <a:t>2</a:t>
            </a:fld>
            <a:endParaRPr lang="en-GB" dirty="0"/>
          </a:p>
        </p:txBody>
      </p:sp>
    </p:spTree>
    <p:extLst>
      <p:ext uri="{BB962C8B-B14F-4D97-AF65-F5344CB8AC3E}">
        <p14:creationId xmlns:p14="http://schemas.microsoft.com/office/powerpoint/2010/main" val="23292735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6BDD864-78FA-4617-8B8E-3D9A06011D21}" type="slidenum">
              <a:rPr lang="en-GB" smtClean="0"/>
              <a:t>4</a:t>
            </a:fld>
            <a:endParaRPr lang="en-GB" dirty="0"/>
          </a:p>
        </p:txBody>
      </p:sp>
    </p:spTree>
    <p:extLst>
      <p:ext uri="{BB962C8B-B14F-4D97-AF65-F5344CB8AC3E}">
        <p14:creationId xmlns:p14="http://schemas.microsoft.com/office/powerpoint/2010/main" val="2635467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6BDD864-78FA-4617-8B8E-3D9A06011D21}" type="slidenum">
              <a:rPr lang="en-GB" smtClean="0"/>
              <a:t>5</a:t>
            </a:fld>
            <a:endParaRPr lang="en-GB" dirty="0"/>
          </a:p>
        </p:txBody>
      </p:sp>
    </p:spTree>
    <p:extLst>
      <p:ext uri="{BB962C8B-B14F-4D97-AF65-F5344CB8AC3E}">
        <p14:creationId xmlns:p14="http://schemas.microsoft.com/office/powerpoint/2010/main" val="18708901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6BDD864-78FA-4617-8B8E-3D9A06011D21}" type="slidenum">
              <a:rPr lang="en-GB" smtClean="0"/>
              <a:t>13</a:t>
            </a:fld>
            <a:endParaRPr lang="en-GB" dirty="0"/>
          </a:p>
        </p:txBody>
      </p:sp>
    </p:spTree>
    <p:extLst>
      <p:ext uri="{BB962C8B-B14F-4D97-AF65-F5344CB8AC3E}">
        <p14:creationId xmlns:p14="http://schemas.microsoft.com/office/powerpoint/2010/main" val="10169868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6BDD864-78FA-4617-8B8E-3D9A06011D21}" type="slidenum">
              <a:rPr lang="en-GB" smtClean="0"/>
              <a:t>14</a:t>
            </a:fld>
            <a:endParaRPr lang="en-GB" dirty="0"/>
          </a:p>
        </p:txBody>
      </p:sp>
    </p:spTree>
    <p:extLst>
      <p:ext uri="{BB962C8B-B14F-4D97-AF65-F5344CB8AC3E}">
        <p14:creationId xmlns:p14="http://schemas.microsoft.com/office/powerpoint/2010/main" val="6821924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Master" Target="../slideMasters/slideMaster1.xml"/><Relationship Id="rId5" Type="http://schemas.openxmlformats.org/officeDocument/2006/relationships/image" Target="../media/image7.png"/><Relationship Id="rId4" Type="http://schemas.openxmlformats.org/officeDocument/2006/relationships/image" Target="../media/image6.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image" Target="../media/image6.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jp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7.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jpg"/><Relationship Id="rId1" Type="http://schemas.openxmlformats.org/officeDocument/2006/relationships/slideMaster" Target="../slideMasters/slideMaster1.xml"/><Relationship Id="rId4"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Master" Target="../slideMasters/slideMaster2.xml"/><Relationship Id="rId5" Type="http://schemas.openxmlformats.org/officeDocument/2006/relationships/image" Target="../media/image9.png"/><Relationship Id="rId4" Type="http://schemas.openxmlformats.org/officeDocument/2006/relationships/image" Target="../media/image6.png"/></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Master" Target="../slideMasters/slideMaster2.xml"/><Relationship Id="rId4" Type="http://schemas.openxmlformats.org/officeDocument/2006/relationships/image" Target="../media/image6.png"/></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jpg"/><Relationship Id="rId1" Type="http://schemas.openxmlformats.org/officeDocument/2006/relationships/slideMaster" Target="../slideMasters/slideMaster2.xml"/><Relationship Id="rId5" Type="http://schemas.openxmlformats.org/officeDocument/2006/relationships/image" Target="../media/image9.png"/><Relationship Id="rId4" Type="http://schemas.openxmlformats.org/officeDocument/2006/relationships/image" Target="../media/image6.png"/></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jpg"/><Relationship Id="rId1" Type="http://schemas.openxmlformats.org/officeDocument/2006/relationships/slideMaster" Target="../slideMasters/slideMaster2.xml"/><Relationship Id="rId4" Type="http://schemas.openxmlformats.org/officeDocument/2006/relationships/image" Target="../media/image6.png"/></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bg1"/>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457200" y="6356350"/>
            <a:ext cx="2133600" cy="365125"/>
          </a:xfrm>
          <a:prstGeom prst="rect">
            <a:avLst/>
          </a:prstGeom>
        </p:spPr>
        <p:txBody>
          <a:bodyPr/>
          <a:lstStyle/>
          <a:p>
            <a:fld id="{37EA8733-27CD-6548-A17F-6DA6DD889DE6}" type="datetimeFigureOut">
              <a:rPr lang="en-US" smtClean="0"/>
              <a:t>9/5/2024</a:t>
            </a:fld>
            <a:endParaRPr lang="en-US" dirty="0"/>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dirty="0"/>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94896F3E-A8EE-6649-B8CF-1CAE31596DE5}" type="slidenum">
              <a:rPr lang="en-US" smtClean="0"/>
              <a:t>‹#›</a:t>
            </a:fld>
            <a:endParaRPr lang="en-US" dirty="0"/>
          </a:p>
        </p:txBody>
      </p:sp>
      <p:pic>
        <p:nvPicPr>
          <p:cNvPr id="8" name="Picture 7" descr="CFH_PPT_build_v2_BKNG-08.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ctrTitle"/>
          </p:nvPr>
        </p:nvSpPr>
        <p:spPr>
          <a:xfrm>
            <a:off x="685800" y="2130425"/>
            <a:ext cx="5034280" cy="1755775"/>
          </a:xfrm>
        </p:spPr>
        <p:txBody>
          <a:bodyPr>
            <a:noAutofit/>
          </a:bodyPr>
          <a:lstStyle>
            <a:lvl1pPr algn="l">
              <a:defRPr sz="4000">
                <a:solidFill>
                  <a:srgbClr val="FFFFFF"/>
                </a:solidFill>
                <a:latin typeface="Verdana"/>
                <a:cs typeface="Verdana"/>
              </a:defRPr>
            </a:lvl1pPr>
          </a:lstStyle>
          <a:p>
            <a:r>
              <a:rPr lang="en-GB" dirty="0"/>
              <a:t>Click to edit Master title style</a:t>
            </a:r>
            <a:endParaRPr lang="en-US" dirty="0"/>
          </a:p>
        </p:txBody>
      </p:sp>
      <p:sp>
        <p:nvSpPr>
          <p:cNvPr id="3" name="Subtitle 2"/>
          <p:cNvSpPr>
            <a:spLocks noGrp="1"/>
          </p:cNvSpPr>
          <p:nvPr>
            <p:ph type="subTitle" idx="1"/>
          </p:nvPr>
        </p:nvSpPr>
        <p:spPr>
          <a:xfrm>
            <a:off x="689769" y="4704080"/>
            <a:ext cx="3608501" cy="1652270"/>
          </a:xfrm>
        </p:spPr>
        <p:txBody>
          <a:bodyPr>
            <a:noAutofit/>
          </a:bodyPr>
          <a:lstStyle>
            <a:lvl1pPr marL="0" indent="0" algn="l">
              <a:buNone/>
              <a:defRPr sz="1600">
                <a:solidFill>
                  <a:srgbClr val="FFFFFF"/>
                </a:solidFill>
                <a:latin typeface="Verdana"/>
                <a:cs typeface="Verdana"/>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dirty="0"/>
              <a:t>Click to edit Master subtitle style</a:t>
            </a:r>
            <a:endParaRPr lang="en-US" dirty="0"/>
          </a:p>
        </p:txBody>
      </p:sp>
      <p:pic>
        <p:nvPicPr>
          <p:cNvPr id="12" name="Picture 11"/>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431234" y="-334715"/>
            <a:ext cx="1801368" cy="1801368"/>
          </a:xfrm>
          <a:prstGeom prst="rect">
            <a:avLst/>
          </a:prstGeom>
        </p:spPr>
      </p:pic>
      <p:pic>
        <p:nvPicPr>
          <p:cNvPr id="13" name="Picture 12"/>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697257" y="271944"/>
            <a:ext cx="1717203" cy="609848"/>
          </a:xfrm>
          <a:prstGeom prst="rect">
            <a:avLst/>
          </a:prstGeom>
        </p:spPr>
      </p:pic>
      <p:pic>
        <p:nvPicPr>
          <p:cNvPr id="14" name="Picture 13" descr="CFH_PPT_build_v2_Peopleoutline-06.png"/>
          <p:cNvPicPr>
            <a:picLocks noChangeAspect="1"/>
          </p:cNvPicPr>
          <p:nvPr userDrawn="1"/>
        </p:nvPicPr>
        <p:blipFill rotWithShape="1">
          <a:blip r:embed="rId5">
            <a:alphaModFix amt="81000"/>
            <a:extLst>
              <a:ext uri="{28A0092B-C50C-407E-A947-70E740481C1C}">
                <a14:useLocalDpi xmlns:a14="http://schemas.microsoft.com/office/drawing/2010/main" val="0"/>
              </a:ext>
            </a:extLst>
          </a:blip>
          <a:srcRect l="49510" t="41953"/>
          <a:stretch/>
        </p:blipFill>
        <p:spPr>
          <a:xfrm>
            <a:off x="4527182" y="2877120"/>
            <a:ext cx="4616818" cy="3980880"/>
          </a:xfrm>
          <a:prstGeom prst="rect">
            <a:avLst/>
          </a:prstGeom>
        </p:spPr>
      </p:pic>
    </p:spTree>
    <p:extLst>
      <p:ext uri="{BB962C8B-B14F-4D97-AF65-F5344CB8AC3E}">
        <p14:creationId xmlns:p14="http://schemas.microsoft.com/office/powerpoint/2010/main" val="19907961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2_Title Slide">
    <p:bg>
      <p:bgPr>
        <a:solidFill>
          <a:schemeClr val="bg1"/>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457200" y="6356350"/>
            <a:ext cx="2133600" cy="365125"/>
          </a:xfrm>
          <a:prstGeom prst="rect">
            <a:avLst/>
          </a:prstGeom>
        </p:spPr>
        <p:txBody>
          <a:bodyPr/>
          <a:lstStyle/>
          <a:p>
            <a:fld id="{37EA8733-27CD-6548-A17F-6DA6DD889DE6}" type="datetimeFigureOut">
              <a:rPr lang="en-US" smtClean="0"/>
              <a:t>9/5/2024</a:t>
            </a:fld>
            <a:endParaRPr lang="en-US" dirty="0"/>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dirty="0"/>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94896F3E-A8EE-6649-B8CF-1CAE31596DE5}" type="slidenum">
              <a:rPr lang="en-US" smtClean="0"/>
              <a:t>‹#›</a:t>
            </a:fld>
            <a:endParaRPr lang="en-US" dirty="0"/>
          </a:p>
        </p:txBody>
      </p:sp>
      <p:pic>
        <p:nvPicPr>
          <p:cNvPr id="8" name="Picture 7" descr="CFH_PPT_build_v2_BKNG-08.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ctrTitle"/>
          </p:nvPr>
        </p:nvSpPr>
        <p:spPr>
          <a:xfrm>
            <a:off x="685800" y="2130425"/>
            <a:ext cx="5034280" cy="1755775"/>
          </a:xfrm>
        </p:spPr>
        <p:txBody>
          <a:bodyPr>
            <a:noAutofit/>
          </a:bodyPr>
          <a:lstStyle>
            <a:lvl1pPr algn="l">
              <a:defRPr sz="4000">
                <a:solidFill>
                  <a:srgbClr val="FFFFFF"/>
                </a:solidFill>
                <a:latin typeface="Verdana"/>
                <a:cs typeface="Verdana"/>
              </a:defRPr>
            </a:lvl1pPr>
          </a:lstStyle>
          <a:p>
            <a:r>
              <a:rPr lang="en-GB" dirty="0"/>
              <a:t>Click to edit Master title style</a:t>
            </a:r>
            <a:endParaRPr lang="en-US" dirty="0"/>
          </a:p>
        </p:txBody>
      </p:sp>
      <p:sp>
        <p:nvSpPr>
          <p:cNvPr id="3" name="Subtitle 2"/>
          <p:cNvSpPr>
            <a:spLocks noGrp="1"/>
          </p:cNvSpPr>
          <p:nvPr>
            <p:ph type="subTitle" idx="1"/>
          </p:nvPr>
        </p:nvSpPr>
        <p:spPr>
          <a:xfrm>
            <a:off x="689769" y="4704080"/>
            <a:ext cx="3608501" cy="1652270"/>
          </a:xfrm>
        </p:spPr>
        <p:txBody>
          <a:bodyPr>
            <a:noAutofit/>
          </a:bodyPr>
          <a:lstStyle>
            <a:lvl1pPr marL="0" indent="0" algn="l">
              <a:buNone/>
              <a:defRPr sz="1600">
                <a:solidFill>
                  <a:srgbClr val="FFFFFF"/>
                </a:solidFill>
                <a:latin typeface="Verdana"/>
                <a:cs typeface="Verdana"/>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dirty="0"/>
              <a:t>Click to edit Master subtitle style</a:t>
            </a:r>
            <a:endParaRPr lang="en-US" dirty="0"/>
          </a:p>
        </p:txBody>
      </p:sp>
      <p:pic>
        <p:nvPicPr>
          <p:cNvPr id="12" name="Picture 11"/>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431234" y="-334715"/>
            <a:ext cx="1801368" cy="1801368"/>
          </a:xfrm>
          <a:prstGeom prst="rect">
            <a:avLst/>
          </a:prstGeom>
        </p:spPr>
      </p:pic>
      <p:pic>
        <p:nvPicPr>
          <p:cNvPr id="10" name="Picture 9"/>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697257" y="271944"/>
            <a:ext cx="1717203" cy="609848"/>
          </a:xfrm>
          <a:prstGeom prst="rect">
            <a:avLst/>
          </a:prstGeom>
        </p:spPr>
      </p:pic>
    </p:spTree>
    <p:extLst>
      <p:ext uri="{BB962C8B-B14F-4D97-AF65-F5344CB8AC3E}">
        <p14:creationId xmlns:p14="http://schemas.microsoft.com/office/powerpoint/2010/main" val="14551615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1_Title Slide">
    <p:bg>
      <p:bgPr>
        <a:solidFill>
          <a:schemeClr val="bg1"/>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457200" y="6356350"/>
            <a:ext cx="2133600" cy="365125"/>
          </a:xfrm>
          <a:prstGeom prst="rect">
            <a:avLst/>
          </a:prstGeom>
        </p:spPr>
        <p:txBody>
          <a:bodyPr/>
          <a:lstStyle/>
          <a:p>
            <a:fld id="{37EA8733-27CD-6548-A17F-6DA6DD889DE6}" type="datetimeFigureOut">
              <a:rPr lang="en-US" smtClean="0"/>
              <a:t>9/5/2024</a:t>
            </a:fld>
            <a:endParaRPr lang="en-US" dirty="0"/>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dirty="0"/>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94896F3E-A8EE-6649-B8CF-1CAE31596DE5}" type="slidenum">
              <a:rPr lang="en-US" smtClean="0"/>
              <a:t>‹#›</a:t>
            </a:fld>
            <a:endParaRPr lang="en-US" dirty="0"/>
          </a:p>
        </p:txBody>
      </p:sp>
      <p:pic>
        <p:nvPicPr>
          <p:cNvPr id="8" name="Picture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ctrTitle"/>
          </p:nvPr>
        </p:nvSpPr>
        <p:spPr>
          <a:xfrm>
            <a:off x="685800" y="2130425"/>
            <a:ext cx="5034280" cy="1755775"/>
          </a:xfrm>
        </p:spPr>
        <p:txBody>
          <a:bodyPr>
            <a:noAutofit/>
          </a:bodyPr>
          <a:lstStyle>
            <a:lvl1pPr algn="l">
              <a:defRPr sz="4000">
                <a:solidFill>
                  <a:srgbClr val="FFFFFF"/>
                </a:solidFill>
                <a:latin typeface="Verdana"/>
                <a:cs typeface="Verdana"/>
              </a:defRPr>
            </a:lvl1pPr>
          </a:lstStyle>
          <a:p>
            <a:r>
              <a:rPr lang="en-GB" dirty="0"/>
              <a:t>Click to edit Master title style</a:t>
            </a:r>
            <a:endParaRPr lang="en-US" dirty="0"/>
          </a:p>
        </p:txBody>
      </p:sp>
      <p:sp>
        <p:nvSpPr>
          <p:cNvPr id="3" name="Subtitle 2"/>
          <p:cNvSpPr>
            <a:spLocks noGrp="1"/>
          </p:cNvSpPr>
          <p:nvPr>
            <p:ph type="subTitle" idx="1"/>
          </p:nvPr>
        </p:nvSpPr>
        <p:spPr>
          <a:xfrm>
            <a:off x="689769" y="4704080"/>
            <a:ext cx="3608501" cy="1652270"/>
          </a:xfrm>
        </p:spPr>
        <p:txBody>
          <a:bodyPr>
            <a:noAutofit/>
          </a:bodyPr>
          <a:lstStyle>
            <a:lvl1pPr marL="0" indent="0" algn="l">
              <a:buNone/>
              <a:defRPr sz="1600">
                <a:solidFill>
                  <a:srgbClr val="FFFFFF"/>
                </a:solidFill>
                <a:latin typeface="Verdana"/>
                <a:cs typeface="Verdana"/>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dirty="0"/>
              <a:t>Click to edit Master subtitle style</a:t>
            </a:r>
            <a:endParaRPr lang="en-US" dirty="0"/>
          </a:p>
        </p:txBody>
      </p:sp>
      <p:pic>
        <p:nvPicPr>
          <p:cNvPr id="12" name="Picture 11"/>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431234" y="-334715"/>
            <a:ext cx="1801368" cy="1801368"/>
          </a:xfrm>
          <a:prstGeom prst="rect">
            <a:avLst/>
          </a:prstGeom>
        </p:spPr>
      </p:pic>
      <p:pic>
        <p:nvPicPr>
          <p:cNvPr id="14" name="Picture 13" descr="CFH_PPT_build_v2_Peopleoutline-06.png"/>
          <p:cNvPicPr>
            <a:picLocks noChangeAspect="1"/>
          </p:cNvPicPr>
          <p:nvPr userDrawn="1"/>
        </p:nvPicPr>
        <p:blipFill rotWithShape="1">
          <a:blip r:embed="rId4">
            <a:alphaModFix amt="81000"/>
            <a:extLst>
              <a:ext uri="{28A0092B-C50C-407E-A947-70E740481C1C}">
                <a14:useLocalDpi xmlns:a14="http://schemas.microsoft.com/office/drawing/2010/main" val="0"/>
              </a:ext>
            </a:extLst>
          </a:blip>
          <a:srcRect l="50644" t="43465"/>
          <a:stretch/>
        </p:blipFill>
        <p:spPr>
          <a:xfrm>
            <a:off x="4630858" y="2980800"/>
            <a:ext cx="4513142" cy="3877200"/>
          </a:xfrm>
          <a:prstGeom prst="rect">
            <a:avLst/>
          </a:prstGeom>
        </p:spPr>
      </p:pic>
      <p:pic>
        <p:nvPicPr>
          <p:cNvPr id="13" name="Picture 12"/>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697257" y="271944"/>
            <a:ext cx="1717203" cy="609848"/>
          </a:xfrm>
          <a:prstGeom prst="rect">
            <a:avLst/>
          </a:prstGeom>
        </p:spPr>
      </p:pic>
    </p:spTree>
    <p:extLst>
      <p:ext uri="{BB962C8B-B14F-4D97-AF65-F5344CB8AC3E}">
        <p14:creationId xmlns:p14="http://schemas.microsoft.com/office/powerpoint/2010/main" val="34610592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3_Title Slide">
    <p:bg>
      <p:bgPr>
        <a:solidFill>
          <a:schemeClr val="bg1"/>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457200" y="6356350"/>
            <a:ext cx="2133600" cy="365125"/>
          </a:xfrm>
          <a:prstGeom prst="rect">
            <a:avLst/>
          </a:prstGeom>
        </p:spPr>
        <p:txBody>
          <a:bodyPr/>
          <a:lstStyle/>
          <a:p>
            <a:fld id="{37EA8733-27CD-6548-A17F-6DA6DD889DE6}" type="datetimeFigureOut">
              <a:rPr lang="en-US" smtClean="0"/>
              <a:t>9/5/2024</a:t>
            </a:fld>
            <a:endParaRPr lang="en-US" dirty="0"/>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dirty="0"/>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94896F3E-A8EE-6649-B8CF-1CAE31596DE5}" type="slidenum">
              <a:rPr lang="en-US" smtClean="0"/>
              <a:t>‹#›</a:t>
            </a:fld>
            <a:endParaRPr lang="en-US" dirty="0"/>
          </a:p>
        </p:txBody>
      </p:sp>
      <p:pic>
        <p:nvPicPr>
          <p:cNvPr id="8" name="Picture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ctrTitle"/>
          </p:nvPr>
        </p:nvSpPr>
        <p:spPr>
          <a:xfrm>
            <a:off x="685800" y="2130425"/>
            <a:ext cx="5034280" cy="1755775"/>
          </a:xfrm>
        </p:spPr>
        <p:txBody>
          <a:bodyPr>
            <a:noAutofit/>
          </a:bodyPr>
          <a:lstStyle>
            <a:lvl1pPr algn="l">
              <a:defRPr sz="4000">
                <a:solidFill>
                  <a:srgbClr val="FFFFFF"/>
                </a:solidFill>
                <a:latin typeface="Verdana"/>
                <a:cs typeface="Verdana"/>
              </a:defRPr>
            </a:lvl1pPr>
          </a:lstStyle>
          <a:p>
            <a:r>
              <a:rPr lang="en-GB" dirty="0"/>
              <a:t>Click to edit Master title style</a:t>
            </a:r>
            <a:endParaRPr lang="en-US" dirty="0"/>
          </a:p>
        </p:txBody>
      </p:sp>
      <p:sp>
        <p:nvSpPr>
          <p:cNvPr id="3" name="Subtitle 2"/>
          <p:cNvSpPr>
            <a:spLocks noGrp="1"/>
          </p:cNvSpPr>
          <p:nvPr>
            <p:ph type="subTitle" idx="1"/>
          </p:nvPr>
        </p:nvSpPr>
        <p:spPr>
          <a:xfrm>
            <a:off x="689769" y="4704080"/>
            <a:ext cx="3608501" cy="1652270"/>
          </a:xfrm>
        </p:spPr>
        <p:txBody>
          <a:bodyPr>
            <a:noAutofit/>
          </a:bodyPr>
          <a:lstStyle>
            <a:lvl1pPr marL="0" indent="0" algn="l">
              <a:buNone/>
              <a:defRPr sz="1600">
                <a:solidFill>
                  <a:srgbClr val="FFFFFF"/>
                </a:solidFill>
                <a:latin typeface="Verdana"/>
                <a:cs typeface="Verdana"/>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dirty="0"/>
              <a:t>Click to edit Master subtitle style</a:t>
            </a:r>
            <a:endParaRPr lang="en-US" dirty="0"/>
          </a:p>
        </p:txBody>
      </p:sp>
      <p:pic>
        <p:nvPicPr>
          <p:cNvPr id="12" name="Picture 11"/>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431234" y="-334715"/>
            <a:ext cx="1801368" cy="1801368"/>
          </a:xfrm>
          <a:prstGeom prst="rect">
            <a:avLst/>
          </a:prstGeom>
        </p:spPr>
      </p:pic>
      <p:pic>
        <p:nvPicPr>
          <p:cNvPr id="10" name="Picture 9"/>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697257" y="271944"/>
            <a:ext cx="1717203" cy="609848"/>
          </a:xfrm>
          <a:prstGeom prst="rect">
            <a:avLst/>
          </a:prstGeom>
        </p:spPr>
      </p:pic>
    </p:spTree>
    <p:extLst>
      <p:ext uri="{BB962C8B-B14F-4D97-AF65-F5344CB8AC3E}">
        <p14:creationId xmlns:p14="http://schemas.microsoft.com/office/powerpoint/2010/main" val="29199068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Click to edit Master title style</a:t>
            </a:r>
            <a:endParaRPr lang="en-US" dirty="0"/>
          </a:p>
        </p:txBody>
      </p:sp>
      <p:sp>
        <p:nvSpPr>
          <p:cNvPr id="4" name="Date Placeholder 3"/>
          <p:cNvSpPr>
            <a:spLocks noGrp="1"/>
          </p:cNvSpPr>
          <p:nvPr>
            <p:ph type="dt" sz="half" idx="10"/>
          </p:nvPr>
        </p:nvSpPr>
        <p:spPr>
          <a:xfrm>
            <a:off x="1770429" y="7021630"/>
            <a:ext cx="2133600" cy="365125"/>
          </a:xfrm>
          <a:prstGeom prst="rect">
            <a:avLst/>
          </a:prstGeom>
        </p:spPr>
        <p:txBody>
          <a:bodyPr/>
          <a:lstStyle/>
          <a:p>
            <a:fld id="{37EA8733-27CD-6548-A17F-6DA6DD889DE6}" type="datetimeFigureOut">
              <a:rPr lang="en-US" smtClean="0"/>
              <a:t>9/5/2024</a:t>
            </a:fld>
            <a:endParaRPr lang="en-US" dirty="0"/>
          </a:p>
        </p:txBody>
      </p:sp>
      <p:sp>
        <p:nvSpPr>
          <p:cNvPr id="5" name="Footer Placeholder 4"/>
          <p:cNvSpPr>
            <a:spLocks noGrp="1"/>
          </p:cNvSpPr>
          <p:nvPr>
            <p:ph type="ftr" sz="quarter" idx="11"/>
          </p:nvPr>
        </p:nvSpPr>
        <p:spPr>
          <a:xfrm>
            <a:off x="4437429" y="7021630"/>
            <a:ext cx="2895600" cy="365125"/>
          </a:xfrm>
          <a:prstGeom prst="rect">
            <a:avLst/>
          </a:prstGeom>
        </p:spPr>
        <p:txBody>
          <a:bodyPr/>
          <a:lstStyle/>
          <a:p>
            <a:endParaRPr lang="en-US" dirty="0"/>
          </a:p>
        </p:txBody>
      </p:sp>
      <p:sp>
        <p:nvSpPr>
          <p:cNvPr id="6" name="Slide Number Placeholder 5"/>
          <p:cNvSpPr>
            <a:spLocks noGrp="1"/>
          </p:cNvSpPr>
          <p:nvPr>
            <p:ph type="sldNum" sz="quarter" idx="12"/>
          </p:nvPr>
        </p:nvSpPr>
        <p:spPr>
          <a:xfrm>
            <a:off x="8447237" y="6356350"/>
            <a:ext cx="479123" cy="365125"/>
          </a:xfrm>
          <a:prstGeom prst="rect">
            <a:avLst/>
          </a:prstGeom>
        </p:spPr>
        <p:txBody>
          <a:bodyPr/>
          <a:lstStyle>
            <a:lvl1pPr algn="r">
              <a:defRPr/>
            </a:lvl1pPr>
          </a:lstStyle>
          <a:p>
            <a:fld id="{94896F3E-A8EE-6649-B8CF-1CAE31596DE5}" type="slidenum">
              <a:rPr lang="en-US" smtClean="0"/>
              <a:pPr/>
              <a:t>‹#›</a:t>
            </a:fld>
            <a:endParaRPr lang="en-US" dirty="0"/>
          </a:p>
        </p:txBody>
      </p:sp>
      <p:sp>
        <p:nvSpPr>
          <p:cNvPr id="8" name="Picture Placeholder 2"/>
          <p:cNvSpPr>
            <a:spLocks noGrp="1"/>
          </p:cNvSpPr>
          <p:nvPr>
            <p:ph type="pic" idx="14"/>
          </p:nvPr>
        </p:nvSpPr>
        <p:spPr>
          <a:xfrm>
            <a:off x="5429568" y="1600201"/>
            <a:ext cx="3257232" cy="214884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11" name="Content Placeholder 2"/>
          <p:cNvSpPr>
            <a:spLocks noGrp="1"/>
          </p:cNvSpPr>
          <p:nvPr>
            <p:ph idx="1"/>
          </p:nvPr>
        </p:nvSpPr>
        <p:spPr>
          <a:xfrm>
            <a:off x="457200" y="1600201"/>
            <a:ext cx="4826000" cy="2148839"/>
          </a:xfrm>
        </p:spPr>
        <p:txBody>
          <a:bodyPr>
            <a:noAutofit/>
          </a:bodyPr>
          <a:lstStyle>
            <a:lvl1pPr marL="0" indent="0">
              <a:buFontTx/>
              <a:buNone/>
              <a:defRPr sz="1500"/>
            </a:lvl1pPr>
            <a:lvl2pPr marL="457200" indent="0">
              <a:buFontTx/>
              <a:buNone/>
              <a:defRPr sz="1800"/>
            </a:lvl2pPr>
            <a:lvl3pPr marL="914400" indent="0">
              <a:buFontTx/>
              <a:buNone/>
              <a:defRPr sz="1600"/>
            </a:lvl3pPr>
            <a:lvl4pPr marL="1371600" indent="0">
              <a:buFontTx/>
              <a:buNone/>
              <a:defRPr sz="1400"/>
            </a:lvl4pPr>
            <a:lvl5pPr marL="1828800" indent="0">
              <a:buFontTx/>
              <a:buNone/>
              <a:defRPr sz="1400"/>
            </a:lvl5pPr>
          </a:lstStyle>
          <a:p>
            <a:pPr lvl="0"/>
            <a:r>
              <a:rPr lang="en-GB" dirty="0"/>
              <a:t>Click to edit Master text styles</a:t>
            </a:r>
          </a:p>
        </p:txBody>
      </p:sp>
      <p:sp>
        <p:nvSpPr>
          <p:cNvPr id="12" name="Content Placeholder 2"/>
          <p:cNvSpPr>
            <a:spLocks noGrp="1"/>
          </p:cNvSpPr>
          <p:nvPr>
            <p:ph idx="13"/>
          </p:nvPr>
        </p:nvSpPr>
        <p:spPr>
          <a:xfrm>
            <a:off x="457200" y="3749040"/>
            <a:ext cx="4826000" cy="1737359"/>
          </a:xfrm>
        </p:spPr>
        <p:txBody>
          <a:bodyPr>
            <a:noAutofit/>
          </a:bodyPr>
          <a:lstStyle>
            <a:lvl1pPr marL="0" indent="0">
              <a:buFontTx/>
              <a:buNone/>
              <a:defRPr sz="1500">
                <a:solidFill>
                  <a:srgbClr val="505150"/>
                </a:solidFill>
              </a:defRPr>
            </a:lvl1pPr>
            <a:lvl2pPr marL="457200" indent="0">
              <a:buFontTx/>
              <a:buNone/>
              <a:defRPr sz="1800">
                <a:solidFill>
                  <a:srgbClr val="505150"/>
                </a:solidFill>
              </a:defRPr>
            </a:lvl2pPr>
            <a:lvl3pPr marL="914400" indent="0">
              <a:buFontTx/>
              <a:buNone/>
              <a:defRPr sz="1600">
                <a:solidFill>
                  <a:srgbClr val="505150"/>
                </a:solidFill>
              </a:defRPr>
            </a:lvl3pPr>
            <a:lvl4pPr marL="1371600" indent="0">
              <a:buFontTx/>
              <a:buNone/>
              <a:defRPr sz="1400">
                <a:solidFill>
                  <a:srgbClr val="505150"/>
                </a:solidFill>
              </a:defRPr>
            </a:lvl4pPr>
            <a:lvl5pPr marL="1828800" indent="0">
              <a:buFontTx/>
              <a:buNone/>
              <a:defRPr sz="1400">
                <a:solidFill>
                  <a:srgbClr val="505150"/>
                </a:solidFill>
              </a:defRPr>
            </a:lvl5pPr>
          </a:lstStyle>
          <a:p>
            <a:pPr lvl="0"/>
            <a:r>
              <a:rPr lang="en-GB" dirty="0"/>
              <a:t>Click to edit Master text styles</a:t>
            </a:r>
          </a:p>
        </p:txBody>
      </p:sp>
    </p:spTree>
    <p:extLst>
      <p:ext uri="{BB962C8B-B14F-4D97-AF65-F5344CB8AC3E}">
        <p14:creationId xmlns:p14="http://schemas.microsoft.com/office/powerpoint/2010/main" val="3063443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dirty="0"/>
              <a:t>Click to edit Master title style</a:t>
            </a:r>
            <a:endParaRPr lang="en-US" dirty="0"/>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rgbClr val="512C7E"/>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37EA8733-27CD-6548-A17F-6DA6DD889DE6}" type="datetimeFigureOut">
              <a:rPr lang="en-US" smtClean="0"/>
              <a:t>9/5/2024</a:t>
            </a:fld>
            <a:endParaRPr lang="en-US" dirty="0"/>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dirty="0"/>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94896F3E-A8EE-6649-B8CF-1CAE31596DE5}" type="slidenum">
              <a:rPr lang="en-US" smtClean="0"/>
              <a:t>‹#›</a:t>
            </a:fld>
            <a:endParaRPr lang="en-US" dirty="0"/>
          </a:p>
        </p:txBody>
      </p:sp>
    </p:spTree>
    <p:extLst>
      <p:ext uri="{BB962C8B-B14F-4D97-AF65-F5344CB8AC3E}">
        <p14:creationId xmlns:p14="http://schemas.microsoft.com/office/powerpoint/2010/main" val="14694413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37EA8733-27CD-6548-A17F-6DA6DD889DE6}" type="datetimeFigureOut">
              <a:rPr lang="en-US" smtClean="0"/>
              <a:t>9/5/2024</a:t>
            </a:fld>
            <a:endParaRPr lang="en-US" dirty="0"/>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US" dirty="0"/>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94896F3E-A8EE-6649-B8CF-1CAE31596DE5}" type="slidenum">
              <a:rPr lang="en-US" smtClean="0"/>
              <a:t>‹#›</a:t>
            </a:fld>
            <a:endParaRPr lang="en-US" dirty="0"/>
          </a:p>
        </p:txBody>
      </p:sp>
    </p:spTree>
    <p:extLst>
      <p:ext uri="{BB962C8B-B14F-4D97-AF65-F5344CB8AC3E}">
        <p14:creationId xmlns:p14="http://schemas.microsoft.com/office/powerpoint/2010/main" val="17175998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dirty="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a:xfrm>
            <a:off x="1828800" y="6356350"/>
            <a:ext cx="2133600" cy="365125"/>
          </a:xfrm>
          <a:prstGeom prst="rect">
            <a:avLst/>
          </a:prstGeom>
        </p:spPr>
        <p:txBody>
          <a:bodyPr/>
          <a:lstStyle/>
          <a:p>
            <a:fld id="{37EA8733-27CD-6548-A17F-6DA6DD889DE6}" type="datetimeFigureOut">
              <a:rPr lang="en-US" smtClean="0"/>
              <a:t>9/5/2024</a:t>
            </a:fld>
            <a:endParaRPr lang="en-US" dirty="0"/>
          </a:p>
        </p:txBody>
      </p:sp>
      <p:sp>
        <p:nvSpPr>
          <p:cNvPr id="8" name="Footer Placeholder 7"/>
          <p:cNvSpPr>
            <a:spLocks noGrp="1"/>
          </p:cNvSpPr>
          <p:nvPr>
            <p:ph type="ftr" sz="quarter" idx="11"/>
          </p:nvPr>
        </p:nvSpPr>
        <p:spPr>
          <a:xfrm>
            <a:off x="4572000" y="6356350"/>
            <a:ext cx="2895600" cy="365125"/>
          </a:xfrm>
          <a:prstGeom prst="rect">
            <a:avLst/>
          </a:prstGeom>
        </p:spPr>
        <p:txBody>
          <a:bodyPr/>
          <a:lstStyle>
            <a:lvl1pPr algn="ctr">
              <a:defRPr/>
            </a:lvl1pPr>
          </a:lstStyle>
          <a:p>
            <a:endParaRPr lang="en-US" dirty="0"/>
          </a:p>
        </p:txBody>
      </p:sp>
      <p:sp>
        <p:nvSpPr>
          <p:cNvPr id="9" name="Slide Number Placeholder 8"/>
          <p:cNvSpPr>
            <a:spLocks noGrp="1"/>
          </p:cNvSpPr>
          <p:nvPr>
            <p:ph type="sldNum" sz="quarter" idx="12"/>
          </p:nvPr>
        </p:nvSpPr>
        <p:spPr>
          <a:xfrm>
            <a:off x="8067040" y="6356350"/>
            <a:ext cx="619760" cy="365125"/>
          </a:xfrm>
          <a:prstGeom prst="rect">
            <a:avLst/>
          </a:prstGeom>
        </p:spPr>
        <p:txBody>
          <a:bodyPr/>
          <a:lstStyle>
            <a:lvl1pPr algn="r">
              <a:defRPr/>
            </a:lvl1pPr>
          </a:lstStyle>
          <a:p>
            <a:fld id="{94896F3E-A8EE-6649-B8CF-1CAE31596DE5}" type="slidenum">
              <a:rPr lang="en-US" smtClean="0"/>
              <a:pPr/>
              <a:t>‹#›</a:t>
            </a:fld>
            <a:endParaRPr lang="en-US" dirty="0"/>
          </a:p>
        </p:txBody>
      </p:sp>
    </p:spTree>
    <p:extLst>
      <p:ext uri="{BB962C8B-B14F-4D97-AF65-F5344CB8AC3E}">
        <p14:creationId xmlns:p14="http://schemas.microsoft.com/office/powerpoint/2010/main" val="17808448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a:xfrm>
            <a:off x="457200" y="6356350"/>
            <a:ext cx="2133600" cy="365125"/>
          </a:xfrm>
          <a:prstGeom prst="rect">
            <a:avLst/>
          </a:prstGeom>
        </p:spPr>
        <p:txBody>
          <a:bodyPr/>
          <a:lstStyle/>
          <a:p>
            <a:fld id="{37EA8733-27CD-6548-A17F-6DA6DD889DE6}" type="datetimeFigureOut">
              <a:rPr lang="en-US" smtClean="0"/>
              <a:t>9/5/2024</a:t>
            </a:fld>
            <a:endParaRPr lang="en-US" dirty="0"/>
          </a:p>
        </p:txBody>
      </p:sp>
      <p:sp>
        <p:nvSpPr>
          <p:cNvPr id="4" name="Footer Placeholder 3"/>
          <p:cNvSpPr>
            <a:spLocks noGrp="1"/>
          </p:cNvSpPr>
          <p:nvPr>
            <p:ph type="ftr" sz="quarter" idx="11"/>
          </p:nvPr>
        </p:nvSpPr>
        <p:spPr>
          <a:xfrm>
            <a:off x="3124200" y="6356350"/>
            <a:ext cx="2895600" cy="365125"/>
          </a:xfrm>
          <a:prstGeom prst="rect">
            <a:avLst/>
          </a:prstGeom>
        </p:spPr>
        <p:txBody>
          <a:bodyPr/>
          <a:lstStyle/>
          <a:p>
            <a:endParaRPr lang="en-US" dirty="0"/>
          </a:p>
        </p:txBody>
      </p:sp>
      <p:sp>
        <p:nvSpPr>
          <p:cNvPr id="5" name="Slide Number Placeholder 4"/>
          <p:cNvSpPr>
            <a:spLocks noGrp="1"/>
          </p:cNvSpPr>
          <p:nvPr>
            <p:ph type="sldNum" sz="quarter" idx="12"/>
          </p:nvPr>
        </p:nvSpPr>
        <p:spPr>
          <a:xfrm>
            <a:off x="6553200" y="6356350"/>
            <a:ext cx="2133600" cy="365125"/>
          </a:xfrm>
          <a:prstGeom prst="rect">
            <a:avLst/>
          </a:prstGeom>
        </p:spPr>
        <p:txBody>
          <a:bodyPr/>
          <a:lstStyle/>
          <a:p>
            <a:fld id="{94896F3E-A8EE-6649-B8CF-1CAE31596DE5}" type="slidenum">
              <a:rPr lang="en-US" smtClean="0"/>
              <a:t>‹#›</a:t>
            </a:fld>
            <a:endParaRPr lang="en-US" dirty="0"/>
          </a:p>
        </p:txBody>
      </p:sp>
    </p:spTree>
    <p:extLst>
      <p:ext uri="{BB962C8B-B14F-4D97-AF65-F5344CB8AC3E}">
        <p14:creationId xmlns:p14="http://schemas.microsoft.com/office/powerpoint/2010/main" val="13762772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fld id="{37EA8733-27CD-6548-A17F-6DA6DD889DE6}" type="datetimeFigureOut">
              <a:rPr lang="en-US" smtClean="0"/>
              <a:t>9/5/2024</a:t>
            </a:fld>
            <a:endParaRPr lang="en-US" dirty="0"/>
          </a:p>
        </p:txBody>
      </p:sp>
      <p:sp>
        <p:nvSpPr>
          <p:cNvPr id="3" name="Footer Placeholder 2"/>
          <p:cNvSpPr>
            <a:spLocks noGrp="1"/>
          </p:cNvSpPr>
          <p:nvPr>
            <p:ph type="ftr" sz="quarter" idx="11"/>
          </p:nvPr>
        </p:nvSpPr>
        <p:spPr>
          <a:xfrm>
            <a:off x="3124200" y="6356350"/>
            <a:ext cx="2895600" cy="365125"/>
          </a:xfrm>
          <a:prstGeom prst="rect">
            <a:avLst/>
          </a:prstGeom>
        </p:spPr>
        <p:txBody>
          <a:bodyPr/>
          <a:lstStyle/>
          <a:p>
            <a:endParaRPr lang="en-US" dirty="0"/>
          </a:p>
        </p:txBody>
      </p:sp>
      <p:sp>
        <p:nvSpPr>
          <p:cNvPr id="4" name="Slide Number Placeholder 3"/>
          <p:cNvSpPr>
            <a:spLocks noGrp="1"/>
          </p:cNvSpPr>
          <p:nvPr>
            <p:ph type="sldNum" sz="quarter" idx="12"/>
          </p:nvPr>
        </p:nvSpPr>
        <p:spPr>
          <a:xfrm>
            <a:off x="6553200" y="6356350"/>
            <a:ext cx="2133600" cy="365125"/>
          </a:xfrm>
          <a:prstGeom prst="rect">
            <a:avLst/>
          </a:prstGeom>
        </p:spPr>
        <p:txBody>
          <a:bodyPr/>
          <a:lstStyle/>
          <a:p>
            <a:fld id="{94896F3E-A8EE-6649-B8CF-1CAE31596DE5}" type="slidenum">
              <a:rPr lang="en-US" smtClean="0"/>
              <a:t>‹#›</a:t>
            </a:fld>
            <a:endParaRPr lang="en-US" dirty="0"/>
          </a:p>
        </p:txBody>
      </p:sp>
    </p:spTree>
    <p:extLst>
      <p:ext uri="{BB962C8B-B14F-4D97-AF65-F5344CB8AC3E}">
        <p14:creationId xmlns:p14="http://schemas.microsoft.com/office/powerpoint/2010/main" val="42911485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37EA8733-27CD-6548-A17F-6DA6DD889DE6}" type="datetimeFigureOut">
              <a:rPr lang="en-US" smtClean="0"/>
              <a:t>9/5/2024</a:t>
            </a:fld>
            <a:endParaRPr lang="en-US" dirty="0"/>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US" dirty="0"/>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94896F3E-A8EE-6649-B8CF-1CAE31596DE5}" type="slidenum">
              <a:rPr lang="en-US" smtClean="0"/>
              <a:t>‹#›</a:t>
            </a:fld>
            <a:endParaRPr lang="en-US" dirty="0"/>
          </a:p>
        </p:txBody>
      </p:sp>
    </p:spTree>
    <p:extLst>
      <p:ext uri="{BB962C8B-B14F-4D97-AF65-F5344CB8AC3E}">
        <p14:creationId xmlns:p14="http://schemas.microsoft.com/office/powerpoint/2010/main" val="202562325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37EA8733-27CD-6548-A17F-6DA6DD889DE6}" type="datetimeFigureOut">
              <a:rPr lang="en-US" smtClean="0"/>
              <a:t>9/5/2024</a:t>
            </a:fld>
            <a:endParaRPr lang="en-US" dirty="0"/>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US" dirty="0"/>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94896F3E-A8EE-6649-B8CF-1CAE31596DE5}" type="slidenum">
              <a:rPr lang="en-US" smtClean="0"/>
              <a:t>‹#›</a:t>
            </a:fld>
            <a:endParaRPr lang="en-US" dirty="0"/>
          </a:p>
        </p:txBody>
      </p:sp>
    </p:spTree>
    <p:extLst>
      <p:ext uri="{BB962C8B-B14F-4D97-AF65-F5344CB8AC3E}">
        <p14:creationId xmlns:p14="http://schemas.microsoft.com/office/powerpoint/2010/main" val="387740412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37EA8733-27CD-6548-A17F-6DA6DD889DE6}" type="datetimeFigureOut">
              <a:rPr lang="en-US" smtClean="0"/>
              <a:t>9/5/2024</a:t>
            </a:fld>
            <a:endParaRPr lang="en-US" dirty="0"/>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dirty="0"/>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94896F3E-A8EE-6649-B8CF-1CAE31596DE5}" type="slidenum">
              <a:rPr lang="en-US" smtClean="0"/>
              <a:t>‹#›</a:t>
            </a:fld>
            <a:endParaRPr lang="en-US" dirty="0"/>
          </a:p>
        </p:txBody>
      </p:sp>
    </p:spTree>
    <p:extLst>
      <p:ext uri="{BB962C8B-B14F-4D97-AF65-F5344CB8AC3E}">
        <p14:creationId xmlns:p14="http://schemas.microsoft.com/office/powerpoint/2010/main" val="183217443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37EA8733-27CD-6548-A17F-6DA6DD889DE6}" type="datetimeFigureOut">
              <a:rPr lang="en-US" smtClean="0"/>
              <a:t>9/5/2024</a:t>
            </a:fld>
            <a:endParaRPr lang="en-US" dirty="0"/>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dirty="0"/>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94896F3E-A8EE-6649-B8CF-1CAE31596DE5}" type="slidenum">
              <a:rPr lang="en-US" smtClean="0"/>
              <a:t>‹#›</a:t>
            </a:fld>
            <a:endParaRPr lang="en-US" dirty="0"/>
          </a:p>
        </p:txBody>
      </p:sp>
    </p:spTree>
    <p:extLst>
      <p:ext uri="{BB962C8B-B14F-4D97-AF65-F5344CB8AC3E}">
        <p14:creationId xmlns:p14="http://schemas.microsoft.com/office/powerpoint/2010/main" val="209721973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bg1"/>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457200" y="6356350"/>
            <a:ext cx="2133600" cy="365125"/>
          </a:xfrm>
          <a:prstGeom prst="rect">
            <a:avLst/>
          </a:prstGeom>
        </p:spPr>
        <p:txBody>
          <a:bodyPr/>
          <a:lstStyle/>
          <a:p>
            <a:fld id="{37EA8733-27CD-6548-A17F-6DA6DD889DE6}" type="datetimeFigureOut">
              <a:rPr lang="en-US" smtClean="0"/>
              <a:t>9/5/2024</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94896F3E-A8EE-6649-B8CF-1CAE31596DE5}" type="slidenum">
              <a:rPr lang="en-US" smtClean="0"/>
              <a:t>‹#›</a:t>
            </a:fld>
            <a:endParaRPr lang="en-US"/>
          </a:p>
        </p:txBody>
      </p:sp>
      <p:pic>
        <p:nvPicPr>
          <p:cNvPr id="8" name="Picture 7" descr="CFH_PPT_build_v2_BKNG-08.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ctrTitle"/>
          </p:nvPr>
        </p:nvSpPr>
        <p:spPr>
          <a:xfrm>
            <a:off x="685800" y="2130425"/>
            <a:ext cx="5034280" cy="1755775"/>
          </a:xfrm>
        </p:spPr>
        <p:txBody>
          <a:bodyPr>
            <a:noAutofit/>
          </a:bodyPr>
          <a:lstStyle>
            <a:lvl1pPr algn="l">
              <a:defRPr sz="4000">
                <a:solidFill>
                  <a:srgbClr val="FFFFFF"/>
                </a:solidFill>
                <a:latin typeface="Verdana"/>
                <a:cs typeface="Verdana"/>
              </a:defRPr>
            </a:lvl1pPr>
          </a:lstStyle>
          <a:p>
            <a:r>
              <a:rPr lang="en-GB" dirty="0"/>
              <a:t>Click to edit Master title style</a:t>
            </a:r>
            <a:endParaRPr lang="en-US" dirty="0"/>
          </a:p>
        </p:txBody>
      </p:sp>
      <p:sp>
        <p:nvSpPr>
          <p:cNvPr id="3" name="Subtitle 2"/>
          <p:cNvSpPr>
            <a:spLocks noGrp="1"/>
          </p:cNvSpPr>
          <p:nvPr>
            <p:ph type="subTitle" idx="1"/>
          </p:nvPr>
        </p:nvSpPr>
        <p:spPr>
          <a:xfrm>
            <a:off x="689769" y="4704080"/>
            <a:ext cx="3608501" cy="1652270"/>
          </a:xfrm>
        </p:spPr>
        <p:txBody>
          <a:bodyPr>
            <a:noAutofit/>
          </a:bodyPr>
          <a:lstStyle>
            <a:lvl1pPr marL="0" indent="0" algn="l">
              <a:buNone/>
              <a:defRPr sz="1600">
                <a:solidFill>
                  <a:srgbClr val="FFFFFF"/>
                </a:solidFill>
                <a:latin typeface="Verdana"/>
                <a:cs typeface="Verdana"/>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dirty="0"/>
              <a:t>Click to edit Master subtitle style</a:t>
            </a:r>
            <a:endParaRPr lang="en-US" dirty="0"/>
          </a:p>
        </p:txBody>
      </p:sp>
      <p:pic>
        <p:nvPicPr>
          <p:cNvPr id="12" name="Picture 11"/>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431234" y="-334715"/>
            <a:ext cx="1801368" cy="1801368"/>
          </a:xfrm>
          <a:prstGeom prst="rect">
            <a:avLst/>
          </a:prstGeom>
        </p:spPr>
      </p:pic>
      <p:pic>
        <p:nvPicPr>
          <p:cNvPr id="13" name="Picture 12"/>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697257" y="271944"/>
            <a:ext cx="1717203" cy="609848"/>
          </a:xfrm>
          <a:prstGeom prst="rect">
            <a:avLst/>
          </a:prstGeom>
        </p:spPr>
      </p:pic>
      <p:pic>
        <p:nvPicPr>
          <p:cNvPr id="14" name="Picture 13"/>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1" y="1"/>
            <a:ext cx="9144001" cy="6858000"/>
          </a:xfrm>
          <a:prstGeom prst="rect">
            <a:avLst/>
          </a:prstGeom>
        </p:spPr>
      </p:pic>
    </p:spTree>
    <p:extLst>
      <p:ext uri="{BB962C8B-B14F-4D97-AF65-F5344CB8AC3E}">
        <p14:creationId xmlns:p14="http://schemas.microsoft.com/office/powerpoint/2010/main" val="221717341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2_Title Slide">
    <p:bg>
      <p:bgPr>
        <a:solidFill>
          <a:schemeClr val="bg1"/>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457200" y="6356350"/>
            <a:ext cx="2133600" cy="365125"/>
          </a:xfrm>
          <a:prstGeom prst="rect">
            <a:avLst/>
          </a:prstGeom>
        </p:spPr>
        <p:txBody>
          <a:bodyPr/>
          <a:lstStyle/>
          <a:p>
            <a:fld id="{37EA8733-27CD-6548-A17F-6DA6DD889DE6}" type="datetimeFigureOut">
              <a:rPr lang="en-US" smtClean="0"/>
              <a:t>9/5/2024</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94896F3E-A8EE-6649-B8CF-1CAE31596DE5}" type="slidenum">
              <a:rPr lang="en-US" smtClean="0"/>
              <a:t>‹#›</a:t>
            </a:fld>
            <a:endParaRPr lang="en-US"/>
          </a:p>
        </p:txBody>
      </p:sp>
      <p:pic>
        <p:nvPicPr>
          <p:cNvPr id="8" name="Picture 7" descr="CFH_PPT_build_v2_BKNG-08.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ctrTitle"/>
          </p:nvPr>
        </p:nvSpPr>
        <p:spPr>
          <a:xfrm>
            <a:off x="685800" y="2130425"/>
            <a:ext cx="5034280" cy="1755775"/>
          </a:xfrm>
        </p:spPr>
        <p:txBody>
          <a:bodyPr>
            <a:noAutofit/>
          </a:bodyPr>
          <a:lstStyle>
            <a:lvl1pPr algn="l">
              <a:defRPr sz="4000">
                <a:solidFill>
                  <a:srgbClr val="FFFFFF"/>
                </a:solidFill>
                <a:latin typeface="Verdana"/>
                <a:cs typeface="Verdana"/>
              </a:defRPr>
            </a:lvl1pPr>
          </a:lstStyle>
          <a:p>
            <a:r>
              <a:rPr lang="en-GB" dirty="0"/>
              <a:t>Click to edit Master title style</a:t>
            </a:r>
            <a:endParaRPr lang="en-US" dirty="0"/>
          </a:p>
        </p:txBody>
      </p:sp>
      <p:sp>
        <p:nvSpPr>
          <p:cNvPr id="3" name="Subtitle 2"/>
          <p:cNvSpPr>
            <a:spLocks noGrp="1"/>
          </p:cNvSpPr>
          <p:nvPr>
            <p:ph type="subTitle" idx="1"/>
          </p:nvPr>
        </p:nvSpPr>
        <p:spPr>
          <a:xfrm>
            <a:off x="689769" y="4704080"/>
            <a:ext cx="3608501" cy="1652270"/>
          </a:xfrm>
        </p:spPr>
        <p:txBody>
          <a:bodyPr>
            <a:noAutofit/>
          </a:bodyPr>
          <a:lstStyle>
            <a:lvl1pPr marL="0" indent="0" algn="l">
              <a:buNone/>
              <a:defRPr sz="1600">
                <a:solidFill>
                  <a:srgbClr val="FFFFFF"/>
                </a:solidFill>
                <a:latin typeface="Verdana"/>
                <a:cs typeface="Verdana"/>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dirty="0"/>
              <a:t>Click to edit Master subtitle style</a:t>
            </a:r>
            <a:endParaRPr lang="en-US" dirty="0"/>
          </a:p>
        </p:txBody>
      </p:sp>
      <p:pic>
        <p:nvPicPr>
          <p:cNvPr id="12" name="Picture 11"/>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431234" y="-334715"/>
            <a:ext cx="1801368" cy="1801368"/>
          </a:xfrm>
          <a:prstGeom prst="rect">
            <a:avLst/>
          </a:prstGeom>
        </p:spPr>
      </p:pic>
      <p:pic>
        <p:nvPicPr>
          <p:cNvPr id="10" name="Picture 9"/>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697257" y="271944"/>
            <a:ext cx="1717203" cy="609848"/>
          </a:xfrm>
          <a:prstGeom prst="rect">
            <a:avLst/>
          </a:prstGeom>
        </p:spPr>
      </p:pic>
    </p:spTree>
    <p:extLst>
      <p:ext uri="{BB962C8B-B14F-4D97-AF65-F5344CB8AC3E}">
        <p14:creationId xmlns:p14="http://schemas.microsoft.com/office/powerpoint/2010/main" val="289963160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1_Title Slide">
    <p:bg>
      <p:bgPr>
        <a:solidFill>
          <a:schemeClr val="bg1"/>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457200" y="6356350"/>
            <a:ext cx="2133600" cy="365125"/>
          </a:xfrm>
          <a:prstGeom prst="rect">
            <a:avLst/>
          </a:prstGeom>
        </p:spPr>
        <p:txBody>
          <a:bodyPr/>
          <a:lstStyle/>
          <a:p>
            <a:fld id="{37EA8733-27CD-6548-A17F-6DA6DD889DE6}" type="datetimeFigureOut">
              <a:rPr lang="en-US" smtClean="0"/>
              <a:t>9/5/2024</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94896F3E-A8EE-6649-B8CF-1CAE31596DE5}" type="slidenum">
              <a:rPr lang="en-US" smtClean="0"/>
              <a:t>‹#›</a:t>
            </a:fld>
            <a:endParaRPr lang="en-US"/>
          </a:p>
        </p:txBody>
      </p:sp>
      <p:pic>
        <p:nvPicPr>
          <p:cNvPr id="8" name="Picture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ctrTitle"/>
          </p:nvPr>
        </p:nvSpPr>
        <p:spPr>
          <a:xfrm>
            <a:off x="685800" y="2130425"/>
            <a:ext cx="5034280" cy="1755775"/>
          </a:xfrm>
        </p:spPr>
        <p:txBody>
          <a:bodyPr>
            <a:noAutofit/>
          </a:bodyPr>
          <a:lstStyle>
            <a:lvl1pPr algn="l">
              <a:defRPr sz="4000">
                <a:solidFill>
                  <a:srgbClr val="FFFFFF"/>
                </a:solidFill>
                <a:latin typeface="Verdana"/>
                <a:cs typeface="Verdana"/>
              </a:defRPr>
            </a:lvl1pPr>
          </a:lstStyle>
          <a:p>
            <a:r>
              <a:rPr lang="en-GB" dirty="0"/>
              <a:t>Click to edit Master title style</a:t>
            </a:r>
            <a:endParaRPr lang="en-US" dirty="0"/>
          </a:p>
        </p:txBody>
      </p:sp>
      <p:sp>
        <p:nvSpPr>
          <p:cNvPr id="3" name="Subtitle 2"/>
          <p:cNvSpPr>
            <a:spLocks noGrp="1"/>
          </p:cNvSpPr>
          <p:nvPr>
            <p:ph type="subTitle" idx="1"/>
          </p:nvPr>
        </p:nvSpPr>
        <p:spPr>
          <a:xfrm>
            <a:off x="689769" y="4704080"/>
            <a:ext cx="3608501" cy="1652270"/>
          </a:xfrm>
        </p:spPr>
        <p:txBody>
          <a:bodyPr>
            <a:noAutofit/>
          </a:bodyPr>
          <a:lstStyle>
            <a:lvl1pPr marL="0" indent="0" algn="l">
              <a:buNone/>
              <a:defRPr sz="1600">
                <a:solidFill>
                  <a:srgbClr val="FFFFFF"/>
                </a:solidFill>
                <a:latin typeface="Verdana"/>
                <a:cs typeface="Verdana"/>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dirty="0"/>
              <a:t>Click to edit Master subtitle style</a:t>
            </a:r>
            <a:endParaRPr lang="en-US" dirty="0"/>
          </a:p>
        </p:txBody>
      </p:sp>
      <p:pic>
        <p:nvPicPr>
          <p:cNvPr id="12" name="Picture 11"/>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431234" y="-334715"/>
            <a:ext cx="1801368" cy="1801368"/>
          </a:xfrm>
          <a:prstGeom prst="rect">
            <a:avLst/>
          </a:prstGeom>
        </p:spPr>
      </p:pic>
      <p:pic>
        <p:nvPicPr>
          <p:cNvPr id="13" name="Picture 12"/>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697257" y="271944"/>
            <a:ext cx="1717203" cy="609848"/>
          </a:xfrm>
          <a:prstGeom prst="rect">
            <a:avLst/>
          </a:prstGeom>
        </p:spPr>
      </p:pic>
      <p:pic>
        <p:nvPicPr>
          <p:cNvPr id="11" name="Picture 10"/>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1" y="1"/>
            <a:ext cx="9144001" cy="6858000"/>
          </a:xfrm>
          <a:prstGeom prst="rect">
            <a:avLst/>
          </a:prstGeom>
        </p:spPr>
      </p:pic>
    </p:spTree>
    <p:extLst>
      <p:ext uri="{BB962C8B-B14F-4D97-AF65-F5344CB8AC3E}">
        <p14:creationId xmlns:p14="http://schemas.microsoft.com/office/powerpoint/2010/main" val="288721324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3_Title Slide">
    <p:bg>
      <p:bgPr>
        <a:solidFill>
          <a:schemeClr val="bg1"/>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457200" y="6356350"/>
            <a:ext cx="2133600" cy="365125"/>
          </a:xfrm>
          <a:prstGeom prst="rect">
            <a:avLst/>
          </a:prstGeom>
        </p:spPr>
        <p:txBody>
          <a:bodyPr/>
          <a:lstStyle/>
          <a:p>
            <a:fld id="{37EA8733-27CD-6548-A17F-6DA6DD889DE6}" type="datetimeFigureOut">
              <a:rPr lang="en-US" smtClean="0"/>
              <a:t>9/5/2024</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94896F3E-A8EE-6649-B8CF-1CAE31596DE5}" type="slidenum">
              <a:rPr lang="en-US" smtClean="0"/>
              <a:t>‹#›</a:t>
            </a:fld>
            <a:endParaRPr lang="en-US"/>
          </a:p>
        </p:txBody>
      </p:sp>
      <p:pic>
        <p:nvPicPr>
          <p:cNvPr id="8" name="Picture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ctrTitle"/>
          </p:nvPr>
        </p:nvSpPr>
        <p:spPr>
          <a:xfrm>
            <a:off x="685800" y="2130425"/>
            <a:ext cx="5034280" cy="1755775"/>
          </a:xfrm>
        </p:spPr>
        <p:txBody>
          <a:bodyPr>
            <a:noAutofit/>
          </a:bodyPr>
          <a:lstStyle>
            <a:lvl1pPr algn="l">
              <a:defRPr sz="4000">
                <a:solidFill>
                  <a:srgbClr val="FFFFFF"/>
                </a:solidFill>
                <a:latin typeface="Verdana"/>
                <a:cs typeface="Verdana"/>
              </a:defRPr>
            </a:lvl1pPr>
          </a:lstStyle>
          <a:p>
            <a:r>
              <a:rPr lang="en-GB" dirty="0"/>
              <a:t>Click to edit Master title style</a:t>
            </a:r>
            <a:endParaRPr lang="en-US" dirty="0"/>
          </a:p>
        </p:txBody>
      </p:sp>
      <p:sp>
        <p:nvSpPr>
          <p:cNvPr id="3" name="Subtitle 2"/>
          <p:cNvSpPr>
            <a:spLocks noGrp="1"/>
          </p:cNvSpPr>
          <p:nvPr>
            <p:ph type="subTitle" idx="1"/>
          </p:nvPr>
        </p:nvSpPr>
        <p:spPr>
          <a:xfrm>
            <a:off x="689769" y="4704080"/>
            <a:ext cx="3608501" cy="1652270"/>
          </a:xfrm>
        </p:spPr>
        <p:txBody>
          <a:bodyPr>
            <a:noAutofit/>
          </a:bodyPr>
          <a:lstStyle>
            <a:lvl1pPr marL="0" indent="0" algn="l">
              <a:buNone/>
              <a:defRPr sz="1600">
                <a:solidFill>
                  <a:srgbClr val="FFFFFF"/>
                </a:solidFill>
                <a:latin typeface="Verdana"/>
                <a:cs typeface="Verdana"/>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dirty="0"/>
              <a:t>Click to edit Master subtitle style</a:t>
            </a:r>
            <a:endParaRPr lang="en-US" dirty="0"/>
          </a:p>
        </p:txBody>
      </p:sp>
      <p:pic>
        <p:nvPicPr>
          <p:cNvPr id="12" name="Picture 11"/>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431234" y="-334715"/>
            <a:ext cx="1801368" cy="1801368"/>
          </a:xfrm>
          <a:prstGeom prst="rect">
            <a:avLst/>
          </a:prstGeom>
        </p:spPr>
      </p:pic>
      <p:pic>
        <p:nvPicPr>
          <p:cNvPr id="10" name="Picture 9"/>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697257" y="271944"/>
            <a:ext cx="1717203" cy="609848"/>
          </a:xfrm>
          <a:prstGeom prst="rect">
            <a:avLst/>
          </a:prstGeom>
        </p:spPr>
      </p:pic>
    </p:spTree>
    <p:extLst>
      <p:ext uri="{BB962C8B-B14F-4D97-AF65-F5344CB8AC3E}">
        <p14:creationId xmlns:p14="http://schemas.microsoft.com/office/powerpoint/2010/main" val="64846010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Click to edit Master title style</a:t>
            </a:r>
            <a:endParaRPr lang="en-US" dirty="0"/>
          </a:p>
        </p:txBody>
      </p:sp>
      <p:sp>
        <p:nvSpPr>
          <p:cNvPr id="4" name="Date Placeholder 3"/>
          <p:cNvSpPr>
            <a:spLocks noGrp="1"/>
          </p:cNvSpPr>
          <p:nvPr>
            <p:ph type="dt" sz="half" idx="10"/>
          </p:nvPr>
        </p:nvSpPr>
        <p:spPr>
          <a:xfrm>
            <a:off x="1770429" y="7021630"/>
            <a:ext cx="2133600" cy="365125"/>
          </a:xfrm>
          <a:prstGeom prst="rect">
            <a:avLst/>
          </a:prstGeom>
        </p:spPr>
        <p:txBody>
          <a:bodyPr/>
          <a:lstStyle/>
          <a:p>
            <a:fld id="{37EA8733-27CD-6548-A17F-6DA6DD889DE6}" type="datetimeFigureOut">
              <a:rPr lang="en-US" smtClean="0"/>
              <a:t>9/5/2024</a:t>
            </a:fld>
            <a:endParaRPr lang="en-US"/>
          </a:p>
        </p:txBody>
      </p:sp>
      <p:sp>
        <p:nvSpPr>
          <p:cNvPr id="5" name="Footer Placeholder 4"/>
          <p:cNvSpPr>
            <a:spLocks noGrp="1"/>
          </p:cNvSpPr>
          <p:nvPr>
            <p:ph type="ftr" sz="quarter" idx="11"/>
          </p:nvPr>
        </p:nvSpPr>
        <p:spPr>
          <a:xfrm>
            <a:off x="4437429" y="7021630"/>
            <a:ext cx="2895600" cy="365125"/>
          </a:xfrm>
          <a:prstGeom prst="rect">
            <a:avLst/>
          </a:prstGeom>
        </p:spPr>
        <p:txBody>
          <a:bodyPr/>
          <a:lstStyle/>
          <a:p>
            <a:endParaRPr lang="en-US" dirty="0"/>
          </a:p>
        </p:txBody>
      </p:sp>
      <p:sp>
        <p:nvSpPr>
          <p:cNvPr id="6" name="Slide Number Placeholder 5"/>
          <p:cNvSpPr>
            <a:spLocks noGrp="1"/>
          </p:cNvSpPr>
          <p:nvPr>
            <p:ph type="sldNum" sz="quarter" idx="12"/>
          </p:nvPr>
        </p:nvSpPr>
        <p:spPr>
          <a:xfrm>
            <a:off x="8447237" y="6356350"/>
            <a:ext cx="479123" cy="365125"/>
          </a:xfrm>
          <a:prstGeom prst="rect">
            <a:avLst/>
          </a:prstGeom>
        </p:spPr>
        <p:txBody>
          <a:bodyPr/>
          <a:lstStyle>
            <a:lvl1pPr algn="r">
              <a:defRPr/>
            </a:lvl1pPr>
          </a:lstStyle>
          <a:p>
            <a:fld id="{94896F3E-A8EE-6649-B8CF-1CAE31596DE5}" type="slidenum">
              <a:rPr lang="en-US" smtClean="0"/>
              <a:pPr/>
              <a:t>‹#›</a:t>
            </a:fld>
            <a:endParaRPr lang="en-US" dirty="0"/>
          </a:p>
        </p:txBody>
      </p:sp>
      <p:sp>
        <p:nvSpPr>
          <p:cNvPr id="8" name="Picture Placeholder 2"/>
          <p:cNvSpPr>
            <a:spLocks noGrp="1"/>
          </p:cNvSpPr>
          <p:nvPr>
            <p:ph type="pic" idx="14"/>
          </p:nvPr>
        </p:nvSpPr>
        <p:spPr>
          <a:xfrm>
            <a:off x="5429568" y="1600201"/>
            <a:ext cx="3257232" cy="214884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11" name="Content Placeholder 2"/>
          <p:cNvSpPr>
            <a:spLocks noGrp="1"/>
          </p:cNvSpPr>
          <p:nvPr>
            <p:ph idx="1"/>
          </p:nvPr>
        </p:nvSpPr>
        <p:spPr>
          <a:xfrm>
            <a:off x="457200" y="1600201"/>
            <a:ext cx="4826000" cy="2148839"/>
          </a:xfrm>
        </p:spPr>
        <p:txBody>
          <a:bodyPr>
            <a:noAutofit/>
          </a:bodyPr>
          <a:lstStyle>
            <a:lvl1pPr marL="0" indent="0">
              <a:buFontTx/>
              <a:buNone/>
              <a:defRPr sz="1500"/>
            </a:lvl1pPr>
            <a:lvl2pPr marL="457200" indent="0">
              <a:buFontTx/>
              <a:buNone/>
              <a:defRPr sz="1800"/>
            </a:lvl2pPr>
            <a:lvl3pPr marL="914400" indent="0">
              <a:buFontTx/>
              <a:buNone/>
              <a:defRPr sz="1600"/>
            </a:lvl3pPr>
            <a:lvl4pPr marL="1371600" indent="0">
              <a:buFontTx/>
              <a:buNone/>
              <a:defRPr sz="1400"/>
            </a:lvl4pPr>
            <a:lvl5pPr marL="1828800" indent="0">
              <a:buFontTx/>
              <a:buNone/>
              <a:defRPr sz="1400"/>
            </a:lvl5pPr>
          </a:lstStyle>
          <a:p>
            <a:pPr lvl="0"/>
            <a:r>
              <a:rPr lang="en-GB" dirty="0"/>
              <a:t>Click to edit Master text styles</a:t>
            </a:r>
          </a:p>
        </p:txBody>
      </p:sp>
      <p:sp>
        <p:nvSpPr>
          <p:cNvPr id="12" name="Content Placeholder 2"/>
          <p:cNvSpPr>
            <a:spLocks noGrp="1"/>
          </p:cNvSpPr>
          <p:nvPr>
            <p:ph idx="13"/>
          </p:nvPr>
        </p:nvSpPr>
        <p:spPr>
          <a:xfrm>
            <a:off x="457200" y="3749040"/>
            <a:ext cx="4826000" cy="1737359"/>
          </a:xfrm>
        </p:spPr>
        <p:txBody>
          <a:bodyPr>
            <a:noAutofit/>
          </a:bodyPr>
          <a:lstStyle>
            <a:lvl1pPr marL="0" indent="0">
              <a:buFontTx/>
              <a:buNone/>
              <a:defRPr sz="1500">
                <a:solidFill>
                  <a:srgbClr val="505150"/>
                </a:solidFill>
              </a:defRPr>
            </a:lvl1pPr>
            <a:lvl2pPr marL="457200" indent="0">
              <a:buFontTx/>
              <a:buNone/>
              <a:defRPr sz="1800">
                <a:solidFill>
                  <a:srgbClr val="505150"/>
                </a:solidFill>
              </a:defRPr>
            </a:lvl2pPr>
            <a:lvl3pPr marL="914400" indent="0">
              <a:buFontTx/>
              <a:buNone/>
              <a:defRPr sz="1600">
                <a:solidFill>
                  <a:srgbClr val="505150"/>
                </a:solidFill>
              </a:defRPr>
            </a:lvl3pPr>
            <a:lvl4pPr marL="1371600" indent="0">
              <a:buFontTx/>
              <a:buNone/>
              <a:defRPr sz="1400">
                <a:solidFill>
                  <a:srgbClr val="505150"/>
                </a:solidFill>
              </a:defRPr>
            </a:lvl4pPr>
            <a:lvl5pPr marL="1828800" indent="0">
              <a:buFontTx/>
              <a:buNone/>
              <a:defRPr sz="1400">
                <a:solidFill>
                  <a:srgbClr val="505150"/>
                </a:solidFill>
              </a:defRPr>
            </a:lvl5pPr>
          </a:lstStyle>
          <a:p>
            <a:pPr lvl="0"/>
            <a:r>
              <a:rPr lang="en-GB" dirty="0"/>
              <a:t>Click to edit Master text styles</a:t>
            </a:r>
          </a:p>
        </p:txBody>
      </p:sp>
    </p:spTree>
    <p:extLst>
      <p:ext uri="{BB962C8B-B14F-4D97-AF65-F5344CB8AC3E}">
        <p14:creationId xmlns:p14="http://schemas.microsoft.com/office/powerpoint/2010/main" val="403472708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dirty="0"/>
              <a:t>Click to edit Master title style</a:t>
            </a:r>
            <a:endParaRPr lang="en-US" dirty="0"/>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rgbClr val="512C7E"/>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37EA8733-27CD-6548-A17F-6DA6DD889DE6}" type="datetimeFigureOut">
              <a:rPr lang="en-US" smtClean="0"/>
              <a:t>9/5/2024</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94896F3E-A8EE-6649-B8CF-1CAE31596DE5}" type="slidenum">
              <a:rPr lang="en-US" smtClean="0"/>
              <a:t>‹#›</a:t>
            </a:fld>
            <a:endParaRPr lang="en-US"/>
          </a:p>
        </p:txBody>
      </p:sp>
    </p:spTree>
    <p:extLst>
      <p:ext uri="{BB962C8B-B14F-4D97-AF65-F5344CB8AC3E}">
        <p14:creationId xmlns:p14="http://schemas.microsoft.com/office/powerpoint/2010/main" val="330098472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37EA8733-27CD-6548-A17F-6DA6DD889DE6}" type="datetimeFigureOut">
              <a:rPr lang="en-US" smtClean="0"/>
              <a:t>9/5/2024</a:t>
            </a:fld>
            <a:endParaRPr lang="en-US"/>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94896F3E-A8EE-6649-B8CF-1CAE31596DE5}" type="slidenum">
              <a:rPr lang="en-US" smtClean="0"/>
              <a:t>‹#›</a:t>
            </a:fld>
            <a:endParaRPr lang="en-US"/>
          </a:p>
        </p:txBody>
      </p:sp>
    </p:spTree>
    <p:extLst>
      <p:ext uri="{BB962C8B-B14F-4D97-AF65-F5344CB8AC3E}">
        <p14:creationId xmlns:p14="http://schemas.microsoft.com/office/powerpoint/2010/main" val="249314303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dirty="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a:xfrm>
            <a:off x="1828800" y="6356350"/>
            <a:ext cx="2133600" cy="365125"/>
          </a:xfrm>
          <a:prstGeom prst="rect">
            <a:avLst/>
          </a:prstGeom>
        </p:spPr>
        <p:txBody>
          <a:bodyPr/>
          <a:lstStyle/>
          <a:p>
            <a:fld id="{37EA8733-27CD-6548-A17F-6DA6DD889DE6}" type="datetimeFigureOut">
              <a:rPr lang="en-US" smtClean="0"/>
              <a:t>9/5/2024</a:t>
            </a:fld>
            <a:endParaRPr lang="en-US"/>
          </a:p>
        </p:txBody>
      </p:sp>
      <p:sp>
        <p:nvSpPr>
          <p:cNvPr id="8" name="Footer Placeholder 7"/>
          <p:cNvSpPr>
            <a:spLocks noGrp="1"/>
          </p:cNvSpPr>
          <p:nvPr>
            <p:ph type="ftr" sz="quarter" idx="11"/>
          </p:nvPr>
        </p:nvSpPr>
        <p:spPr>
          <a:xfrm>
            <a:off x="4572000" y="6356350"/>
            <a:ext cx="2895600" cy="365125"/>
          </a:xfrm>
          <a:prstGeom prst="rect">
            <a:avLst/>
          </a:prstGeom>
        </p:spPr>
        <p:txBody>
          <a:bodyPr/>
          <a:lstStyle>
            <a:lvl1pPr algn="ctr">
              <a:defRPr/>
            </a:lvl1pPr>
          </a:lstStyle>
          <a:p>
            <a:endParaRPr lang="en-US"/>
          </a:p>
        </p:txBody>
      </p:sp>
      <p:sp>
        <p:nvSpPr>
          <p:cNvPr id="9" name="Slide Number Placeholder 8"/>
          <p:cNvSpPr>
            <a:spLocks noGrp="1"/>
          </p:cNvSpPr>
          <p:nvPr>
            <p:ph type="sldNum" sz="quarter" idx="12"/>
          </p:nvPr>
        </p:nvSpPr>
        <p:spPr>
          <a:xfrm>
            <a:off x="8067040" y="6356350"/>
            <a:ext cx="619760" cy="365125"/>
          </a:xfrm>
          <a:prstGeom prst="rect">
            <a:avLst/>
          </a:prstGeom>
        </p:spPr>
        <p:txBody>
          <a:bodyPr/>
          <a:lstStyle>
            <a:lvl1pPr algn="r">
              <a:defRPr/>
            </a:lvl1pPr>
          </a:lstStyle>
          <a:p>
            <a:fld id="{94896F3E-A8EE-6649-B8CF-1CAE31596DE5}" type="slidenum">
              <a:rPr lang="en-US" smtClean="0"/>
              <a:pPr/>
              <a:t>‹#›</a:t>
            </a:fld>
            <a:endParaRPr lang="en-US"/>
          </a:p>
        </p:txBody>
      </p:sp>
    </p:spTree>
    <p:extLst>
      <p:ext uri="{BB962C8B-B14F-4D97-AF65-F5344CB8AC3E}">
        <p14:creationId xmlns:p14="http://schemas.microsoft.com/office/powerpoint/2010/main" val="20416588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a:xfrm>
            <a:off x="457200" y="6356350"/>
            <a:ext cx="2133600" cy="365125"/>
          </a:xfrm>
          <a:prstGeom prst="rect">
            <a:avLst/>
          </a:prstGeom>
        </p:spPr>
        <p:txBody>
          <a:bodyPr/>
          <a:lstStyle/>
          <a:p>
            <a:fld id="{37EA8733-27CD-6548-A17F-6DA6DD889DE6}" type="datetimeFigureOut">
              <a:rPr lang="en-US" smtClean="0"/>
              <a:t>9/5/2024</a:t>
            </a:fld>
            <a:endParaRPr lang="en-US"/>
          </a:p>
        </p:txBody>
      </p:sp>
      <p:sp>
        <p:nvSpPr>
          <p:cNvPr id="4" name="Footer Placeholder 3"/>
          <p:cNvSpPr>
            <a:spLocks noGrp="1"/>
          </p:cNvSpPr>
          <p:nvPr>
            <p:ph type="ftr" sz="quarter" idx="11"/>
          </p:nvPr>
        </p:nvSpPr>
        <p:spPr>
          <a:xfrm>
            <a:off x="3124200" y="6356350"/>
            <a:ext cx="28956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6553200" y="6356350"/>
            <a:ext cx="2133600" cy="365125"/>
          </a:xfrm>
          <a:prstGeom prst="rect">
            <a:avLst/>
          </a:prstGeom>
        </p:spPr>
        <p:txBody>
          <a:bodyPr/>
          <a:lstStyle/>
          <a:p>
            <a:fld id="{94896F3E-A8EE-6649-B8CF-1CAE31596DE5}" type="slidenum">
              <a:rPr lang="en-US" smtClean="0"/>
              <a:t>‹#›</a:t>
            </a:fld>
            <a:endParaRPr lang="en-US"/>
          </a:p>
        </p:txBody>
      </p:sp>
    </p:spTree>
    <p:extLst>
      <p:ext uri="{BB962C8B-B14F-4D97-AF65-F5344CB8AC3E}">
        <p14:creationId xmlns:p14="http://schemas.microsoft.com/office/powerpoint/2010/main" val="223499685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fld id="{37EA8733-27CD-6548-A17F-6DA6DD889DE6}" type="datetimeFigureOut">
              <a:rPr lang="en-US" smtClean="0"/>
              <a:t>9/5/2024</a:t>
            </a:fld>
            <a:endParaRPr lang="en-US"/>
          </a:p>
        </p:txBody>
      </p:sp>
      <p:sp>
        <p:nvSpPr>
          <p:cNvPr id="3" name="Footer Placeholder 2"/>
          <p:cNvSpPr>
            <a:spLocks noGrp="1"/>
          </p:cNvSpPr>
          <p:nvPr>
            <p:ph type="ftr" sz="quarter" idx="11"/>
          </p:nvPr>
        </p:nvSpPr>
        <p:spPr>
          <a:xfrm>
            <a:off x="3124200" y="6356350"/>
            <a:ext cx="28956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6553200" y="6356350"/>
            <a:ext cx="2133600" cy="365125"/>
          </a:xfrm>
          <a:prstGeom prst="rect">
            <a:avLst/>
          </a:prstGeom>
        </p:spPr>
        <p:txBody>
          <a:bodyPr/>
          <a:lstStyle/>
          <a:p>
            <a:fld id="{94896F3E-A8EE-6649-B8CF-1CAE31596DE5}" type="slidenum">
              <a:rPr lang="en-US" smtClean="0"/>
              <a:t>‹#›</a:t>
            </a:fld>
            <a:endParaRPr lang="en-US"/>
          </a:p>
        </p:txBody>
      </p:sp>
    </p:spTree>
    <p:extLst>
      <p:ext uri="{BB962C8B-B14F-4D97-AF65-F5344CB8AC3E}">
        <p14:creationId xmlns:p14="http://schemas.microsoft.com/office/powerpoint/2010/main" val="262244312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37EA8733-27CD-6548-A17F-6DA6DD889DE6}" type="datetimeFigureOut">
              <a:rPr lang="en-US" smtClean="0"/>
              <a:t>9/5/2024</a:t>
            </a:fld>
            <a:endParaRPr lang="en-US"/>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94896F3E-A8EE-6649-B8CF-1CAE31596DE5}" type="slidenum">
              <a:rPr lang="en-US" smtClean="0"/>
              <a:t>‹#›</a:t>
            </a:fld>
            <a:endParaRPr lang="en-US"/>
          </a:p>
        </p:txBody>
      </p:sp>
    </p:spTree>
    <p:extLst>
      <p:ext uri="{BB962C8B-B14F-4D97-AF65-F5344CB8AC3E}">
        <p14:creationId xmlns:p14="http://schemas.microsoft.com/office/powerpoint/2010/main" val="148923290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37EA8733-27CD-6548-A17F-6DA6DD889DE6}" type="datetimeFigureOut">
              <a:rPr lang="en-US" smtClean="0"/>
              <a:t>9/5/2024</a:t>
            </a:fld>
            <a:endParaRPr lang="en-US"/>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94896F3E-A8EE-6649-B8CF-1CAE31596DE5}" type="slidenum">
              <a:rPr lang="en-US" smtClean="0"/>
              <a:t>‹#›</a:t>
            </a:fld>
            <a:endParaRPr lang="en-US"/>
          </a:p>
        </p:txBody>
      </p:sp>
    </p:spTree>
    <p:extLst>
      <p:ext uri="{BB962C8B-B14F-4D97-AF65-F5344CB8AC3E}">
        <p14:creationId xmlns:p14="http://schemas.microsoft.com/office/powerpoint/2010/main" val="392969288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37EA8733-27CD-6548-A17F-6DA6DD889DE6}" type="datetimeFigureOut">
              <a:rPr lang="en-US" smtClean="0"/>
              <a:t>9/5/2024</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94896F3E-A8EE-6649-B8CF-1CAE31596DE5}" type="slidenum">
              <a:rPr lang="en-US" smtClean="0"/>
              <a:t>‹#›</a:t>
            </a:fld>
            <a:endParaRPr lang="en-US"/>
          </a:p>
        </p:txBody>
      </p:sp>
    </p:spTree>
    <p:extLst>
      <p:ext uri="{BB962C8B-B14F-4D97-AF65-F5344CB8AC3E}">
        <p14:creationId xmlns:p14="http://schemas.microsoft.com/office/powerpoint/2010/main" val="74411523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37EA8733-27CD-6548-A17F-6DA6DD889DE6}" type="datetimeFigureOut">
              <a:rPr lang="en-US" smtClean="0"/>
              <a:t>9/5/2024</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94896F3E-A8EE-6649-B8CF-1CAE31596DE5}" type="slidenum">
              <a:rPr lang="en-US" smtClean="0"/>
              <a:t>‹#›</a:t>
            </a:fld>
            <a:endParaRPr lang="en-US"/>
          </a:p>
        </p:txBody>
      </p:sp>
    </p:spTree>
    <p:extLst>
      <p:ext uri="{BB962C8B-B14F-4D97-AF65-F5344CB8AC3E}">
        <p14:creationId xmlns:p14="http://schemas.microsoft.com/office/powerpoint/2010/main" val="9791655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3.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image" Target="../media/image3.png"/><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image" Target="../media/image2.png"/><Relationship Id="rId2" Type="http://schemas.openxmlformats.org/officeDocument/2006/relationships/slideLayout" Target="../slideLayouts/slideLayout16.xml"/><Relationship Id="rId16" Type="http://schemas.openxmlformats.org/officeDocument/2006/relationships/image" Target="../media/image1.png"/><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theme" Target="../theme/theme2.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6" name="Picture 5" descr="CFH_PPT_build_v2_wave-12.png"/>
          <p:cNvPicPr>
            <a:picLocks noChangeAspect="1"/>
          </p:cNvPicPr>
          <p:nvPr userDrawn="1"/>
        </p:nvPicPr>
        <p:blipFill rotWithShape="1">
          <a:blip r:embed="rId16">
            <a:extLst>
              <a:ext uri="{28A0092B-C50C-407E-A947-70E740481C1C}">
                <a14:useLocalDpi xmlns:a14="http://schemas.microsoft.com/office/drawing/2010/main" val="0"/>
              </a:ext>
            </a:extLst>
          </a:blip>
          <a:srcRect l="65667"/>
          <a:stretch/>
        </p:blipFill>
        <p:spPr>
          <a:xfrm>
            <a:off x="6004564" y="0"/>
            <a:ext cx="3139436" cy="6858000"/>
          </a:xfrm>
          <a:prstGeom prst="rect">
            <a:avLst/>
          </a:prstGeom>
        </p:spPr>
      </p:pic>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Autofit/>
          </a:bodyPr>
          <a:lstStyle/>
          <a:p>
            <a:r>
              <a:rPr lang="en-GB" dirty="0"/>
              <a:t>Click to edit Master title style</a:t>
            </a:r>
            <a:endParaRPr lang="en-US" dirty="0"/>
          </a:p>
        </p:txBody>
      </p:sp>
      <p:sp>
        <p:nvSpPr>
          <p:cNvPr id="3" name="Text Placeholder 2"/>
          <p:cNvSpPr>
            <a:spLocks noGrp="1"/>
          </p:cNvSpPr>
          <p:nvPr>
            <p:ph type="body" idx="1"/>
          </p:nvPr>
        </p:nvSpPr>
        <p:spPr>
          <a:xfrm>
            <a:off x="457200" y="1600200"/>
            <a:ext cx="8229600" cy="4099559"/>
          </a:xfrm>
          <a:prstGeom prst="rect">
            <a:avLst/>
          </a:prstGeom>
        </p:spPr>
        <p:txBody>
          <a:bodyPr vert="horz" lIns="91440" tIns="45720" rIns="91440" bIns="45720" rtlCol="0">
            <a:no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pic>
        <p:nvPicPr>
          <p:cNvPr id="7" name="Picture 6"/>
          <p:cNvPicPr>
            <a:picLocks noChangeAspect="1"/>
          </p:cNvPicPr>
          <p:nvPr userDrawn="1"/>
        </p:nvPicPr>
        <p:blipFill>
          <a:blip r:embed="rId17">
            <a:extLst>
              <a:ext uri="{28A0092B-C50C-407E-A947-70E740481C1C}">
                <a14:useLocalDpi xmlns:a14="http://schemas.microsoft.com/office/drawing/2010/main" val="0"/>
              </a:ext>
            </a:extLst>
          </a:blip>
          <a:stretch>
            <a:fillRect/>
          </a:stretch>
        </p:blipFill>
        <p:spPr>
          <a:xfrm>
            <a:off x="508430" y="6026815"/>
            <a:ext cx="2635732" cy="504127"/>
          </a:xfrm>
          <a:prstGeom prst="rect">
            <a:avLst/>
          </a:prstGeom>
        </p:spPr>
      </p:pic>
      <p:pic>
        <p:nvPicPr>
          <p:cNvPr id="8" name="Picture 7" descr="CFH_PPT_NHS_logo-07.png"/>
          <p:cNvPicPr>
            <a:picLocks noChangeAspect="1"/>
          </p:cNvPicPr>
          <p:nvPr userDrawn="1"/>
        </p:nvPicPr>
        <p:blipFill>
          <a:blip r:embed="rId18">
            <a:extLst>
              <a:ext uri="{28A0092B-C50C-407E-A947-70E740481C1C}">
                <a14:useLocalDpi xmlns:a14="http://schemas.microsoft.com/office/drawing/2010/main" val="0"/>
              </a:ext>
            </a:extLst>
          </a:blip>
          <a:stretch>
            <a:fillRect/>
          </a:stretch>
        </p:blipFill>
        <p:spPr>
          <a:xfrm>
            <a:off x="7431234" y="-334715"/>
            <a:ext cx="1801368" cy="1801368"/>
          </a:xfrm>
          <a:prstGeom prst="rect">
            <a:avLst/>
          </a:prstGeom>
        </p:spPr>
      </p:pic>
    </p:spTree>
    <p:extLst>
      <p:ext uri="{BB962C8B-B14F-4D97-AF65-F5344CB8AC3E}">
        <p14:creationId xmlns:p14="http://schemas.microsoft.com/office/powerpoint/2010/main" val="1200320675"/>
      </p:ext>
    </p:extLst>
  </p:cSld>
  <p:clrMap bg1="lt1" tx1="dk1" bg2="lt2" tx2="dk2" accent1="accent1" accent2="accent2" accent3="accent3" accent4="accent4" accent5="accent5" accent6="accent6" hlink="hlink" folHlink="folHlink"/>
  <p:sldLayoutIdLst>
    <p:sldLayoutId id="2147483649" r:id="rId1"/>
    <p:sldLayoutId id="2147483661" r:id="rId2"/>
    <p:sldLayoutId id="2147483660" r:id="rId3"/>
    <p:sldLayoutId id="2147483662" r:id="rId4"/>
    <p:sldLayoutId id="2147483650" r:id="rId5"/>
    <p:sldLayoutId id="2147483651" r:id="rId6"/>
    <p:sldLayoutId id="2147483652" r:id="rId7"/>
    <p:sldLayoutId id="2147483653" r:id="rId8"/>
    <p:sldLayoutId id="2147483654" r:id="rId9"/>
    <p:sldLayoutId id="2147483655" r:id="rId10"/>
    <p:sldLayoutId id="2147483656" r:id="rId11"/>
    <p:sldLayoutId id="2147483657" r:id="rId12"/>
    <p:sldLayoutId id="2147483658" r:id="rId13"/>
    <p:sldLayoutId id="2147483659" r:id="rId14"/>
  </p:sldLayoutIdLst>
  <p:txStyles>
    <p:titleStyle>
      <a:lvl1pPr algn="l" defTabSz="457200" rtl="0" eaLnBrk="1" latinLnBrk="0" hangingPunct="1">
        <a:spcBef>
          <a:spcPct val="0"/>
        </a:spcBef>
        <a:buNone/>
        <a:defRPr sz="3600" kern="1200">
          <a:solidFill>
            <a:srgbClr val="512C7E"/>
          </a:solidFill>
          <a:latin typeface="Verdana"/>
          <a:ea typeface="+mj-ea"/>
          <a:cs typeface="Verdana"/>
        </a:defRPr>
      </a:lvl1pPr>
    </p:titleStyle>
    <p:bodyStyle>
      <a:lvl1pPr marL="342900" indent="-342900" algn="l" defTabSz="457200" rtl="0" eaLnBrk="1" latinLnBrk="0" hangingPunct="1">
        <a:spcBef>
          <a:spcPct val="20000"/>
        </a:spcBef>
        <a:buFont typeface="Arial"/>
        <a:buChar char="•"/>
        <a:defRPr sz="2400" b="0" kern="1200">
          <a:solidFill>
            <a:srgbClr val="512C7E"/>
          </a:solidFill>
          <a:latin typeface="Verdana"/>
          <a:ea typeface="+mn-ea"/>
          <a:cs typeface="Verdana"/>
        </a:defRPr>
      </a:lvl1pPr>
      <a:lvl2pPr marL="742950" indent="-285750" algn="l" defTabSz="457200" rtl="0" eaLnBrk="1" latinLnBrk="0" hangingPunct="1">
        <a:spcBef>
          <a:spcPct val="20000"/>
        </a:spcBef>
        <a:buFont typeface="Arial"/>
        <a:buChar char="–"/>
        <a:defRPr sz="2000" b="0" kern="1200">
          <a:solidFill>
            <a:srgbClr val="512C7E"/>
          </a:solidFill>
          <a:latin typeface="Verdana"/>
          <a:ea typeface="+mn-ea"/>
          <a:cs typeface="Verdana"/>
        </a:defRPr>
      </a:lvl2pPr>
      <a:lvl3pPr marL="1143000" indent="-228600" algn="l" defTabSz="457200" rtl="0" eaLnBrk="1" latinLnBrk="0" hangingPunct="1">
        <a:spcBef>
          <a:spcPct val="20000"/>
        </a:spcBef>
        <a:buFont typeface="Arial"/>
        <a:buChar char="•"/>
        <a:defRPr sz="1800" b="0" kern="1200">
          <a:solidFill>
            <a:srgbClr val="512C7E"/>
          </a:solidFill>
          <a:latin typeface="Verdana"/>
          <a:ea typeface="+mn-ea"/>
          <a:cs typeface="Verdana"/>
        </a:defRPr>
      </a:lvl3pPr>
      <a:lvl4pPr marL="1600200" indent="-228600" algn="l" defTabSz="457200" rtl="0" eaLnBrk="1" latinLnBrk="0" hangingPunct="1">
        <a:spcBef>
          <a:spcPct val="20000"/>
        </a:spcBef>
        <a:buFont typeface="Arial"/>
        <a:buChar char="–"/>
        <a:defRPr sz="1600" b="0" kern="1200">
          <a:solidFill>
            <a:srgbClr val="512C7E"/>
          </a:solidFill>
          <a:latin typeface="Verdana"/>
          <a:ea typeface="+mn-ea"/>
          <a:cs typeface="Verdana"/>
        </a:defRPr>
      </a:lvl4pPr>
      <a:lvl5pPr marL="2057400" indent="-228600" algn="l" defTabSz="457200" rtl="0" eaLnBrk="1" latinLnBrk="0" hangingPunct="1">
        <a:spcBef>
          <a:spcPct val="20000"/>
        </a:spcBef>
        <a:buFont typeface="Arial"/>
        <a:buChar char="»"/>
        <a:defRPr sz="1600" b="0" kern="1200">
          <a:solidFill>
            <a:srgbClr val="512C7E"/>
          </a:solidFill>
          <a:latin typeface="Verdana"/>
          <a:ea typeface="+mn-ea"/>
          <a:cs typeface="Verdana"/>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6" name="Picture 5" descr="CFH_PPT_build_v2_wave-12.png"/>
          <p:cNvPicPr>
            <a:picLocks noChangeAspect="1"/>
          </p:cNvPicPr>
          <p:nvPr userDrawn="1"/>
        </p:nvPicPr>
        <p:blipFill rotWithShape="1">
          <a:blip r:embed="rId16">
            <a:extLst>
              <a:ext uri="{28A0092B-C50C-407E-A947-70E740481C1C}">
                <a14:useLocalDpi xmlns:a14="http://schemas.microsoft.com/office/drawing/2010/main" val="0"/>
              </a:ext>
            </a:extLst>
          </a:blip>
          <a:srcRect l="65667"/>
          <a:stretch/>
        </p:blipFill>
        <p:spPr>
          <a:xfrm>
            <a:off x="6004564" y="0"/>
            <a:ext cx="3139436" cy="6858000"/>
          </a:xfrm>
          <a:prstGeom prst="rect">
            <a:avLst/>
          </a:prstGeom>
        </p:spPr>
      </p:pic>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Autofit/>
          </a:bodyPr>
          <a:lstStyle/>
          <a:p>
            <a:r>
              <a:rPr lang="en-GB" dirty="0"/>
              <a:t>Click to edit Master title style</a:t>
            </a:r>
            <a:endParaRPr lang="en-US" dirty="0"/>
          </a:p>
        </p:txBody>
      </p:sp>
      <p:sp>
        <p:nvSpPr>
          <p:cNvPr id="3" name="Text Placeholder 2"/>
          <p:cNvSpPr>
            <a:spLocks noGrp="1"/>
          </p:cNvSpPr>
          <p:nvPr>
            <p:ph type="body" idx="1"/>
          </p:nvPr>
        </p:nvSpPr>
        <p:spPr>
          <a:xfrm>
            <a:off x="457200" y="1600200"/>
            <a:ext cx="8229600" cy="4099559"/>
          </a:xfrm>
          <a:prstGeom prst="rect">
            <a:avLst/>
          </a:prstGeom>
        </p:spPr>
        <p:txBody>
          <a:bodyPr vert="horz" lIns="91440" tIns="45720" rIns="91440" bIns="45720" rtlCol="0">
            <a:no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pic>
        <p:nvPicPr>
          <p:cNvPr id="7" name="Picture 6"/>
          <p:cNvPicPr>
            <a:picLocks noChangeAspect="1"/>
          </p:cNvPicPr>
          <p:nvPr userDrawn="1"/>
        </p:nvPicPr>
        <p:blipFill>
          <a:blip r:embed="rId17">
            <a:extLst>
              <a:ext uri="{28A0092B-C50C-407E-A947-70E740481C1C}">
                <a14:useLocalDpi xmlns:a14="http://schemas.microsoft.com/office/drawing/2010/main" val="0"/>
              </a:ext>
            </a:extLst>
          </a:blip>
          <a:stretch>
            <a:fillRect/>
          </a:stretch>
        </p:blipFill>
        <p:spPr>
          <a:xfrm>
            <a:off x="508430" y="6026815"/>
            <a:ext cx="2635732" cy="504127"/>
          </a:xfrm>
          <a:prstGeom prst="rect">
            <a:avLst/>
          </a:prstGeom>
        </p:spPr>
      </p:pic>
      <p:pic>
        <p:nvPicPr>
          <p:cNvPr id="8" name="Picture 7" descr="CFH_PPT_NHS_logo-07.png"/>
          <p:cNvPicPr>
            <a:picLocks noChangeAspect="1"/>
          </p:cNvPicPr>
          <p:nvPr userDrawn="1"/>
        </p:nvPicPr>
        <p:blipFill>
          <a:blip r:embed="rId18">
            <a:extLst>
              <a:ext uri="{28A0092B-C50C-407E-A947-70E740481C1C}">
                <a14:useLocalDpi xmlns:a14="http://schemas.microsoft.com/office/drawing/2010/main" val="0"/>
              </a:ext>
            </a:extLst>
          </a:blip>
          <a:stretch>
            <a:fillRect/>
          </a:stretch>
        </p:blipFill>
        <p:spPr>
          <a:xfrm>
            <a:off x="7431234" y="-334715"/>
            <a:ext cx="1801368" cy="1801368"/>
          </a:xfrm>
          <a:prstGeom prst="rect">
            <a:avLst/>
          </a:prstGeom>
        </p:spPr>
      </p:pic>
    </p:spTree>
    <p:extLst>
      <p:ext uri="{BB962C8B-B14F-4D97-AF65-F5344CB8AC3E}">
        <p14:creationId xmlns:p14="http://schemas.microsoft.com/office/powerpoint/2010/main" val="504423050"/>
      </p:ext>
    </p:extLst>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 id="2147483675" r:id="rId12"/>
    <p:sldLayoutId id="2147483676" r:id="rId13"/>
    <p:sldLayoutId id="2147483677" r:id="rId14"/>
  </p:sldLayoutIdLst>
  <p:txStyles>
    <p:titleStyle>
      <a:lvl1pPr algn="l" defTabSz="457200" rtl="0" eaLnBrk="1" latinLnBrk="0" hangingPunct="1">
        <a:spcBef>
          <a:spcPct val="0"/>
        </a:spcBef>
        <a:buNone/>
        <a:defRPr sz="3600" kern="1200">
          <a:solidFill>
            <a:srgbClr val="512C7E"/>
          </a:solidFill>
          <a:latin typeface="Verdana"/>
          <a:ea typeface="+mj-ea"/>
          <a:cs typeface="Verdana"/>
        </a:defRPr>
      </a:lvl1pPr>
    </p:titleStyle>
    <p:bodyStyle>
      <a:lvl1pPr marL="342900" indent="-342900" algn="l" defTabSz="457200" rtl="0" eaLnBrk="1" latinLnBrk="0" hangingPunct="1">
        <a:spcBef>
          <a:spcPct val="20000"/>
        </a:spcBef>
        <a:buFont typeface="Arial"/>
        <a:buChar char="•"/>
        <a:defRPr sz="2400" b="0" kern="1200">
          <a:solidFill>
            <a:srgbClr val="512C7E"/>
          </a:solidFill>
          <a:latin typeface="Verdana"/>
          <a:ea typeface="+mn-ea"/>
          <a:cs typeface="Verdana"/>
        </a:defRPr>
      </a:lvl1pPr>
      <a:lvl2pPr marL="742950" indent="-285750" algn="l" defTabSz="457200" rtl="0" eaLnBrk="1" latinLnBrk="0" hangingPunct="1">
        <a:spcBef>
          <a:spcPct val="20000"/>
        </a:spcBef>
        <a:buFont typeface="Arial"/>
        <a:buChar char="–"/>
        <a:defRPr sz="2000" b="0" kern="1200">
          <a:solidFill>
            <a:srgbClr val="512C7E"/>
          </a:solidFill>
          <a:latin typeface="Verdana"/>
          <a:ea typeface="+mn-ea"/>
          <a:cs typeface="Verdana"/>
        </a:defRPr>
      </a:lvl2pPr>
      <a:lvl3pPr marL="1143000" indent="-228600" algn="l" defTabSz="457200" rtl="0" eaLnBrk="1" latinLnBrk="0" hangingPunct="1">
        <a:spcBef>
          <a:spcPct val="20000"/>
        </a:spcBef>
        <a:buFont typeface="Arial"/>
        <a:buChar char="•"/>
        <a:defRPr sz="1800" b="0" kern="1200">
          <a:solidFill>
            <a:srgbClr val="512C7E"/>
          </a:solidFill>
          <a:latin typeface="Verdana"/>
          <a:ea typeface="+mn-ea"/>
          <a:cs typeface="Verdana"/>
        </a:defRPr>
      </a:lvl3pPr>
      <a:lvl4pPr marL="1600200" indent="-228600" algn="l" defTabSz="457200" rtl="0" eaLnBrk="1" latinLnBrk="0" hangingPunct="1">
        <a:spcBef>
          <a:spcPct val="20000"/>
        </a:spcBef>
        <a:buFont typeface="Arial"/>
        <a:buChar char="–"/>
        <a:defRPr sz="1600" b="0" kern="1200">
          <a:solidFill>
            <a:srgbClr val="512C7E"/>
          </a:solidFill>
          <a:latin typeface="Verdana"/>
          <a:ea typeface="+mn-ea"/>
          <a:cs typeface="Verdana"/>
        </a:defRPr>
      </a:lvl4pPr>
      <a:lvl5pPr marL="2057400" indent="-228600" algn="l" defTabSz="457200" rtl="0" eaLnBrk="1" latinLnBrk="0" hangingPunct="1">
        <a:spcBef>
          <a:spcPct val="20000"/>
        </a:spcBef>
        <a:buFont typeface="Arial"/>
        <a:buChar char="»"/>
        <a:defRPr sz="1600" b="0" kern="1200">
          <a:solidFill>
            <a:srgbClr val="512C7E"/>
          </a:solidFill>
          <a:latin typeface="Verdana"/>
          <a:ea typeface="+mn-ea"/>
          <a:cs typeface="Verdana"/>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7.xml"/></Relationships>
</file>

<file path=ppt/slides/_rels/slide2.xml.rels><?xml version="1.0" encoding="UTF-8" standalone="yes"?>
<Relationships xmlns="http://schemas.openxmlformats.org/package/2006/relationships"><Relationship Id="rId3" Type="http://schemas.openxmlformats.org/officeDocument/2006/relationships/hyperlink" Target="https://capt.org.uk/halloween/" TargetMode="External"/><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11.png"/><Relationship Id="rId4" Type="http://schemas.openxmlformats.org/officeDocument/2006/relationships/image" Target="../media/image10.png"/></Relationships>
</file>

<file path=ppt/slides/_rels/slide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s://capt.org.uk/stop-drop-and-roll/" TargetMode="Externa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3" Type="http://schemas.openxmlformats.org/officeDocument/2006/relationships/hyperlink" Target="https://www.safekids.org/halloween" TargetMode="External"/><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11.png"/><Relationship Id="rId4" Type="http://schemas.openxmlformats.org/officeDocument/2006/relationships/hyperlink" Target="https://capt.org.uk/choking-prevention/"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s://capt.org.uk/firework-safety/" TargetMode="External"/><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13.jpg"/><Relationship Id="rId4" Type="http://schemas.openxmlformats.org/officeDocument/2006/relationships/hyperlink" Target="https://view.officeapps.live.com/op/view.aspx?src=https%3A%2F%2Fassets.publishing.service.gov.uk%2Fmedia%2F65aa5c2ab2f3c6000de5d5b7%2Fvictims-fires-with-fireworks-by_injury-severity-and-type-2010-2023.ods&amp;wdOrigin=BROWSELINK"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s://www.rospa.com/policy/home-safety/advice/fireworks-safety" TargetMode="Externa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hyperlink" Target="https://cbtrust.org.uk/get-informed/campaigns/fireworks/" TargetMode="Externa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hyperlink" Target="https://www.rospa.com/policy/home-safety/advice/fireworks-safety" TargetMode="External"/><Relationship Id="rId2" Type="http://schemas.openxmlformats.org/officeDocument/2006/relationships/hyperlink" Target="https://capt.org.uk/tips-for-firework-safety/" TargetMode="External"/><Relationship Id="rId1" Type="http://schemas.openxmlformats.org/officeDocument/2006/relationships/slideLayout" Target="../slideLayouts/slideLayout7.xml"/><Relationship Id="rId5" Type="http://schemas.openxmlformats.org/officeDocument/2006/relationships/image" Target="../media/image16.png"/><Relationship Id="rId4" Type="http://schemas.openxmlformats.org/officeDocument/2006/relationships/hyperlink" Target="https://capt.org.uk/fireworks-buying-guide/"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s://www.nhs.uk/medicines/ibuprofen-for-adults/" TargetMode="External"/><Relationship Id="rId2" Type="http://schemas.openxmlformats.org/officeDocument/2006/relationships/hyperlink" Target="https://www.nhs.uk/medicines/paracetamol-for-adults/" TargetMode="External"/><Relationship Id="rId1" Type="http://schemas.openxmlformats.org/officeDocument/2006/relationships/slideLayout" Target="../slideLayouts/slideLayout9.xml"/><Relationship Id="rId5" Type="http://schemas.openxmlformats.org/officeDocument/2006/relationships/hyperlink" Target="https://www.nhs.uk/conditions/burns-and-scalds/treatment/" TargetMode="External"/><Relationship Id="rId4" Type="http://schemas.openxmlformats.org/officeDocument/2006/relationships/hyperlink" Target="https://www.nhs.uk/medicines/aspirin-for-pain-relief/"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https://www.nhs.uk/conditions/diabetes/" TargetMode="External"/><Relationship Id="rId2" Type="http://schemas.openxmlformats.org/officeDocument/2006/relationships/hyperlink" Target="https://www.nhs.uk/service-search/other-services/Accident-and-emergency-services/LocationSearch/428" TargetMode="External"/><Relationship Id="rId1" Type="http://schemas.openxmlformats.org/officeDocument/2006/relationships/slideLayout" Target="../slideLayouts/slideLayout9.xml"/><Relationship Id="rId6" Type="http://schemas.openxmlformats.org/officeDocument/2006/relationships/hyperlink" Target="https://www.nhs.uk/conditions/burns-and-scalds/treatment/" TargetMode="External"/><Relationship Id="rId5" Type="http://schemas.openxmlformats.org/officeDocument/2006/relationships/hyperlink" Target="https://www.nhs.uk/conditions/chemotherapy/" TargetMode="External"/><Relationship Id="rId4" Type="http://schemas.openxmlformats.org/officeDocument/2006/relationships/hyperlink" Target="https://www.nhs.uk/conditions/hiv-and-aids/"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hyperlink" Target="https://capt.org.uk/wp-content/uploads/2023/05/Child-safety-around-dogs-fact-sheet-2023.pdf" TargetMode="External"/><Relationship Id="rId1" Type="http://schemas.openxmlformats.org/officeDocument/2006/relationships/slideLayout" Target="../slideLayouts/slideLayout9.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1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https://capt.org.uk/e-bikes-and-e-scooters/" TargetMode="External"/><Relationship Id="rId1" Type="http://schemas.openxmlformats.org/officeDocument/2006/relationships/slideLayout" Target="../slideLayouts/slideLayout7.xml"/><Relationship Id="rId4" Type="http://schemas.openxmlformats.org/officeDocument/2006/relationships/image" Target="../media/image22.png"/></Relationships>
</file>

<file path=ppt/slides/_rels/slide13.xml.rels><?xml version="1.0" encoding="UTF-8" standalone="yes"?>
<Relationships xmlns="http://schemas.openxmlformats.org/package/2006/relationships"><Relationship Id="rId3" Type="http://schemas.openxmlformats.org/officeDocument/2006/relationships/hyperlink" Target="https://www.rospa.com/media/documents/road-safety/british-summertime-factsheet.pdf" TargetMode="External"/><Relationship Id="rId2" Type="http://schemas.openxmlformats.org/officeDocument/2006/relationships/notesSlide" Target="../notesSlides/notesSlide5.xml"/><Relationship Id="rId1" Type="http://schemas.openxmlformats.org/officeDocument/2006/relationships/slideLayout" Target="../slideLayouts/slideLayout25.xml"/><Relationship Id="rId6" Type="http://schemas.openxmlformats.org/officeDocument/2006/relationships/image" Target="../media/image23.jpg"/><Relationship Id="rId5" Type="http://schemas.openxmlformats.org/officeDocument/2006/relationships/hyperlink" Target="https://www.gov.uk/government/statistics/reported-road-casualties-great-britain-annual-report-2022" TargetMode="External"/><Relationship Id="rId4" Type="http://schemas.openxmlformats.org/officeDocument/2006/relationships/hyperlink" Target="https://www.theaa.com/about-us/newsroom/insurance-news/crashes-rise-a-quarter-when-clocks-go-back" TargetMode="External"/></Relationships>
</file>

<file path=ppt/slides/_rels/slide14.xml.rels><?xml version="1.0" encoding="UTF-8" standalone="yes"?>
<Relationships xmlns="http://schemas.openxmlformats.org/package/2006/relationships"><Relationship Id="rId3" Type="http://schemas.openxmlformats.org/officeDocument/2006/relationships/hyperlink" Target="https://capt.org.uk/car-safety/" TargetMode="External"/><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24.png"/></Relationships>
</file>

<file path=ppt/slides/_rels/slide15.xml.rels><?xml version="1.0" encoding="UTF-8" standalone="yes"?>
<Relationships xmlns="http://schemas.openxmlformats.org/package/2006/relationships"><Relationship Id="rId3" Type="http://schemas.openxmlformats.org/officeDocument/2006/relationships/hyperlink" Target="https://childrenshealthsurrey.nhs.uk/services/safety-advice-and-tips" TargetMode="External"/><Relationship Id="rId2" Type="http://schemas.openxmlformats.org/officeDocument/2006/relationships/hyperlink" Target="https://capt.org.uk/about-us/" TargetMode="External"/><Relationship Id="rId1" Type="http://schemas.openxmlformats.org/officeDocument/2006/relationships/slideLayout" Target="../slideLayouts/slideLayout21.xml"/><Relationship Id="rId4" Type="http://schemas.openxmlformats.org/officeDocument/2006/relationships/image" Target="../media/image2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439386" y="1140031"/>
            <a:ext cx="8027720" cy="3004456"/>
          </a:xfrm>
        </p:spPr>
        <p:txBody>
          <a:bodyPr/>
          <a:lstStyle/>
          <a:p>
            <a:br>
              <a:rPr lang="en-GB" sz="4800" dirty="0">
                <a:solidFill>
                  <a:schemeClr val="bg1"/>
                </a:solidFill>
              </a:rPr>
            </a:br>
            <a:r>
              <a:rPr lang="en-GB" sz="4800" dirty="0">
                <a:solidFill>
                  <a:schemeClr val="bg1"/>
                </a:solidFill>
              </a:rPr>
              <a:t>Autumn safety tips</a:t>
            </a:r>
            <a:br>
              <a:rPr lang="en-GB" sz="4800" dirty="0">
                <a:solidFill>
                  <a:schemeClr val="bg1"/>
                </a:solidFill>
              </a:rPr>
            </a:br>
            <a:br>
              <a:rPr lang="en-GB" sz="3200" dirty="0">
                <a:solidFill>
                  <a:schemeClr val="bg1"/>
                </a:solidFill>
              </a:rPr>
            </a:br>
            <a:br>
              <a:rPr lang="en-GB" sz="1800" dirty="0">
                <a:solidFill>
                  <a:schemeClr val="bg1"/>
                </a:solidFill>
              </a:rPr>
            </a:br>
            <a:br>
              <a:rPr lang="en-GB" dirty="0">
                <a:solidFill>
                  <a:schemeClr val="accent6">
                    <a:lumMod val="75000"/>
                  </a:schemeClr>
                </a:solidFill>
              </a:rPr>
            </a:br>
            <a:endParaRPr lang="en-US" dirty="0"/>
          </a:p>
        </p:txBody>
      </p:sp>
      <p:sp>
        <p:nvSpPr>
          <p:cNvPr id="5" name="Subtitle 4"/>
          <p:cNvSpPr>
            <a:spLocks noGrp="1"/>
          </p:cNvSpPr>
          <p:nvPr>
            <p:ph type="subTitle" idx="1"/>
          </p:nvPr>
        </p:nvSpPr>
        <p:spPr>
          <a:xfrm>
            <a:off x="676895" y="4144488"/>
            <a:ext cx="3218211" cy="1573482"/>
          </a:xfrm>
        </p:spPr>
        <p:txBody>
          <a:bodyPr/>
          <a:lstStyle/>
          <a:p>
            <a:r>
              <a:rPr lang="en-US" sz="2400" dirty="0"/>
              <a:t>September 2024</a:t>
            </a:r>
          </a:p>
        </p:txBody>
      </p:sp>
    </p:spTree>
    <p:extLst>
      <p:ext uri="{BB962C8B-B14F-4D97-AF65-F5344CB8AC3E}">
        <p14:creationId xmlns:p14="http://schemas.microsoft.com/office/powerpoint/2010/main" val="7202061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4293E9-F10E-6098-1043-2913BC855333}"/>
              </a:ext>
            </a:extLst>
          </p:cNvPr>
          <p:cNvSpPr>
            <a:spLocks noGrp="1"/>
          </p:cNvSpPr>
          <p:nvPr>
            <p:ph type="title"/>
          </p:nvPr>
        </p:nvSpPr>
        <p:spPr>
          <a:xfrm>
            <a:off x="282389" y="160337"/>
            <a:ext cx="8229600" cy="1143000"/>
          </a:xfrm>
        </p:spPr>
        <p:txBody>
          <a:bodyPr/>
          <a:lstStyle/>
          <a:p>
            <a:pPr algn="ctr"/>
            <a:r>
              <a:rPr lang="en-GB" sz="3200" b="1" dirty="0"/>
              <a:t>Halloween</a:t>
            </a:r>
            <a:r>
              <a:rPr lang="en-GB" dirty="0"/>
              <a:t> </a:t>
            </a:r>
            <a:br>
              <a:rPr lang="en-GB" dirty="0"/>
            </a:br>
            <a:r>
              <a:rPr lang="en-GB" sz="1600" dirty="0">
                <a:hlinkClick r:id="rId3"/>
              </a:rPr>
              <a:t>How to keep children safe this Halloween | 12 top tips (capt.org.uk)</a:t>
            </a:r>
            <a:endParaRPr lang="en-GB" sz="1600" dirty="0"/>
          </a:p>
        </p:txBody>
      </p:sp>
      <p:sp>
        <p:nvSpPr>
          <p:cNvPr id="3" name="Content Placeholder 2">
            <a:extLst>
              <a:ext uri="{FF2B5EF4-FFF2-40B4-BE49-F238E27FC236}">
                <a16:creationId xmlns:a16="http://schemas.microsoft.com/office/drawing/2014/main" id="{3C82E521-DB7C-4F1C-A9CD-04E388167E45}"/>
              </a:ext>
            </a:extLst>
          </p:cNvPr>
          <p:cNvSpPr>
            <a:spLocks noGrp="1"/>
          </p:cNvSpPr>
          <p:nvPr>
            <p:ph sz="half" idx="1"/>
          </p:nvPr>
        </p:nvSpPr>
        <p:spPr>
          <a:xfrm>
            <a:off x="0" y="1166018"/>
            <a:ext cx="9144000" cy="4525963"/>
          </a:xfrm>
        </p:spPr>
        <p:txBody>
          <a:bodyPr/>
          <a:lstStyle/>
          <a:p>
            <a:pPr marL="0" indent="0">
              <a:buNone/>
            </a:pPr>
            <a:endParaRPr lang="en-GB" sz="1200" b="0" i="0" dirty="0">
              <a:solidFill>
                <a:srgbClr val="7030A0"/>
              </a:solidFill>
              <a:effectLst/>
              <a:highlight>
                <a:srgbClr val="FFFFFF"/>
              </a:highlight>
              <a:latin typeface="Roboto" panose="02000000000000000000" pitchFamily="2" charset="0"/>
            </a:endParaRPr>
          </a:p>
          <a:p>
            <a:pPr marL="0" indent="0">
              <a:buNone/>
            </a:pPr>
            <a:r>
              <a:rPr lang="en-GB" sz="1600" b="0" i="0" dirty="0">
                <a:solidFill>
                  <a:srgbClr val="7030A0"/>
                </a:solidFill>
                <a:effectLst/>
                <a:highlight>
                  <a:srgbClr val="FFFFFF"/>
                </a:highlight>
                <a:latin typeface="Verdana" panose="020B0604030504040204" pitchFamily="34" charset="0"/>
                <a:ea typeface="Verdana" panose="020B0604030504040204" pitchFamily="34" charset="0"/>
              </a:rPr>
              <a:t>Halloween can be an exciting time of year for children, dressing up and going out after dark but…</a:t>
            </a:r>
          </a:p>
          <a:p>
            <a:pPr marL="0" indent="0">
              <a:buNone/>
            </a:pPr>
            <a:endParaRPr lang="en-GB" sz="1600" dirty="0">
              <a:solidFill>
                <a:srgbClr val="7030A0"/>
              </a:solidFill>
              <a:latin typeface="Verdana" panose="020B0604030504040204" pitchFamily="34" charset="0"/>
              <a:ea typeface="Verdana" panose="020B0604030504040204" pitchFamily="34" charset="0"/>
            </a:endParaRPr>
          </a:p>
          <a:p>
            <a:r>
              <a:rPr lang="en-GB" sz="1600" b="1" i="0" dirty="0">
                <a:solidFill>
                  <a:srgbClr val="7030A0"/>
                </a:solidFill>
                <a:effectLst/>
                <a:highlight>
                  <a:srgbClr val="FFFFFF"/>
                </a:highlight>
                <a:latin typeface="Verdana" panose="020B0604030504040204" pitchFamily="34" charset="0"/>
                <a:ea typeface="Verdana" panose="020B0604030504040204" pitchFamily="34" charset="0"/>
              </a:rPr>
              <a:t>Remember Halloween costumes are highly flammable</a:t>
            </a:r>
          </a:p>
          <a:p>
            <a:pPr marL="0" indent="0" algn="l">
              <a:buNone/>
            </a:pPr>
            <a:r>
              <a:rPr lang="en-GB" sz="1600" b="0" i="0" dirty="0">
                <a:solidFill>
                  <a:srgbClr val="7030A0"/>
                </a:solidFill>
                <a:effectLst/>
                <a:highlight>
                  <a:srgbClr val="FFFFFF"/>
                </a:highlight>
                <a:latin typeface="Verdana" panose="020B0604030504040204" pitchFamily="34" charset="0"/>
                <a:ea typeface="Verdana" panose="020B0604030504040204" pitchFamily="34" charset="0"/>
              </a:rPr>
              <a:t>Many fancy dress costumes are not manufactured to the same safety standards as normal clothing, meaning they can ignite almost instantly and burn far faster.</a:t>
            </a:r>
          </a:p>
          <a:p>
            <a:pPr marL="0" indent="0" algn="l">
              <a:buNone/>
            </a:pPr>
            <a:r>
              <a:rPr lang="en-GB" sz="1600" b="0" i="0" dirty="0">
                <a:solidFill>
                  <a:srgbClr val="7030A0"/>
                </a:solidFill>
                <a:effectLst/>
                <a:highlight>
                  <a:srgbClr val="FFFFFF"/>
                </a:highlight>
                <a:latin typeface="Verdana" panose="020B0604030504040204" pitchFamily="34" charset="0"/>
                <a:ea typeface="Verdana" panose="020B0604030504040204" pitchFamily="34" charset="0"/>
              </a:rPr>
              <a:t>That’s why it is crucial to ensure children wearing Halloween costumes are kept well away from naked flames and other heat sources at all times.</a:t>
            </a:r>
          </a:p>
          <a:p>
            <a:pPr algn="l">
              <a:buFont typeface="Arial" panose="020B0604020202020204" pitchFamily="34" charset="0"/>
              <a:buChar char="•"/>
            </a:pPr>
            <a:r>
              <a:rPr lang="en-GB" sz="1600" b="1" i="0" dirty="0">
                <a:solidFill>
                  <a:srgbClr val="7030A0"/>
                </a:solidFill>
                <a:effectLst/>
                <a:highlight>
                  <a:srgbClr val="FFFFFF"/>
                </a:highlight>
                <a:latin typeface="Verdana" panose="020B0604030504040204" pitchFamily="34" charset="0"/>
                <a:ea typeface="Verdana" panose="020B0604030504040204" pitchFamily="34" charset="0"/>
              </a:rPr>
              <a:t> Try to buy costumes from a reputable store or website</a:t>
            </a:r>
          </a:p>
          <a:p>
            <a:pPr marL="0" indent="0" algn="l">
              <a:buNone/>
            </a:pPr>
            <a:r>
              <a:rPr lang="en-GB" sz="1600" b="0" i="0" dirty="0">
                <a:solidFill>
                  <a:srgbClr val="7030A0"/>
                </a:solidFill>
                <a:effectLst/>
                <a:highlight>
                  <a:srgbClr val="FFFFFF"/>
                </a:highlight>
                <a:latin typeface="Verdana" panose="020B0604030504040204" pitchFamily="34" charset="0"/>
                <a:ea typeface="Verdana" panose="020B0604030504040204" pitchFamily="34" charset="0"/>
              </a:rPr>
              <a:t>It may mean spending a bit more but buying from a reputable store or website will be safer. Cheap costumes may not meet UK safety standards and may carry fake safety label. Look for </a:t>
            </a:r>
            <a:r>
              <a:rPr lang="en-GB" sz="1600" dirty="0">
                <a:solidFill>
                  <a:srgbClr val="7030A0"/>
                </a:solidFill>
                <a:highlight>
                  <a:srgbClr val="FFFFFF"/>
                </a:highlight>
                <a:latin typeface="Verdana" panose="020B0604030504040204" pitchFamily="34" charset="0"/>
                <a:ea typeface="Verdana" panose="020B0604030504040204" pitchFamily="34" charset="0"/>
              </a:rPr>
              <a:t>Fire safety label: </a:t>
            </a:r>
            <a:r>
              <a:rPr lang="en-GB" sz="1600" b="1" i="0" dirty="0">
                <a:solidFill>
                  <a:srgbClr val="7030A0"/>
                </a:solidFill>
                <a:effectLst/>
                <a:highlight>
                  <a:srgbClr val="FFFFFF"/>
                </a:highlight>
                <a:latin typeface="Verdana" panose="020B0604030504040204" pitchFamily="34" charset="0"/>
                <a:ea typeface="Verdana" panose="020B0604030504040204" pitchFamily="34" charset="0"/>
              </a:rPr>
              <a:t>UKCA or CE mark</a:t>
            </a:r>
          </a:p>
          <a:p>
            <a:r>
              <a:rPr lang="en-GB" sz="1600" b="1" i="0" dirty="0">
                <a:solidFill>
                  <a:srgbClr val="7030A0"/>
                </a:solidFill>
                <a:effectLst/>
                <a:highlight>
                  <a:srgbClr val="FFFFFF"/>
                </a:highlight>
                <a:latin typeface="Verdana" panose="020B0604030504040204" pitchFamily="34" charset="0"/>
                <a:ea typeface="Verdana" panose="020B0604030504040204" pitchFamily="34" charset="0"/>
              </a:rPr>
              <a:t> Keep candles well out of the path of trick or treater</a:t>
            </a:r>
            <a:endParaRPr lang="en-GB" sz="1600" b="0" i="0" dirty="0">
              <a:solidFill>
                <a:srgbClr val="7030A0"/>
              </a:solidFill>
              <a:effectLst/>
              <a:highlight>
                <a:srgbClr val="FFFFFF"/>
              </a:highlight>
              <a:latin typeface="Roboto" panose="02000000000000000000" pitchFamily="2" charset="0"/>
            </a:endParaRPr>
          </a:p>
          <a:p>
            <a:pPr marL="0" indent="0">
              <a:buNone/>
            </a:pPr>
            <a:br>
              <a:rPr lang="en-GB" sz="800" dirty="0"/>
            </a:br>
            <a:endParaRPr lang="en-GB" sz="1050" b="0" i="0" dirty="0">
              <a:solidFill>
                <a:srgbClr val="141617"/>
              </a:solidFill>
              <a:effectLst/>
              <a:highlight>
                <a:srgbClr val="FFFFFF"/>
              </a:highlight>
              <a:latin typeface="Roboto" panose="02000000000000000000" pitchFamily="2" charset="0"/>
            </a:endParaRPr>
          </a:p>
          <a:p>
            <a:endParaRPr lang="en-GB" sz="1400" dirty="0"/>
          </a:p>
        </p:txBody>
      </p:sp>
      <p:sp>
        <p:nvSpPr>
          <p:cNvPr id="4" name="Content Placeholder 3">
            <a:extLst>
              <a:ext uri="{FF2B5EF4-FFF2-40B4-BE49-F238E27FC236}">
                <a16:creationId xmlns:a16="http://schemas.microsoft.com/office/drawing/2014/main" id="{8380086C-4661-0841-21EA-F0F5D06FD96B}"/>
              </a:ext>
            </a:extLst>
          </p:cNvPr>
          <p:cNvSpPr>
            <a:spLocks noGrp="1"/>
          </p:cNvSpPr>
          <p:nvPr>
            <p:ph sz="half" idx="2"/>
          </p:nvPr>
        </p:nvSpPr>
        <p:spPr>
          <a:xfrm>
            <a:off x="6938682" y="5800165"/>
            <a:ext cx="1748118" cy="325998"/>
          </a:xfrm>
        </p:spPr>
        <p:txBody>
          <a:bodyPr/>
          <a:lstStyle/>
          <a:p>
            <a:endParaRPr lang="en-GB" dirty="0"/>
          </a:p>
        </p:txBody>
      </p:sp>
      <p:pic>
        <p:nvPicPr>
          <p:cNvPr id="5" name="Picture 4">
            <a:extLst>
              <a:ext uri="{FF2B5EF4-FFF2-40B4-BE49-F238E27FC236}">
                <a16:creationId xmlns:a16="http://schemas.microsoft.com/office/drawing/2014/main" id="{153F3FB1-CE93-31DB-15F9-E589510D7027}"/>
              </a:ext>
            </a:extLst>
          </p:cNvPr>
          <p:cNvPicPr>
            <a:picLocks noChangeAspect="1"/>
          </p:cNvPicPr>
          <p:nvPr/>
        </p:nvPicPr>
        <p:blipFill>
          <a:blip r:embed="rId4"/>
          <a:stretch>
            <a:fillRect/>
          </a:stretch>
        </p:blipFill>
        <p:spPr>
          <a:xfrm>
            <a:off x="4490121" y="4985570"/>
            <a:ext cx="4507769" cy="1908289"/>
          </a:xfrm>
          <a:prstGeom prst="rect">
            <a:avLst/>
          </a:prstGeom>
        </p:spPr>
      </p:pic>
      <p:pic>
        <p:nvPicPr>
          <p:cNvPr id="7" name="Picture 6">
            <a:extLst>
              <a:ext uri="{FF2B5EF4-FFF2-40B4-BE49-F238E27FC236}">
                <a16:creationId xmlns:a16="http://schemas.microsoft.com/office/drawing/2014/main" id="{7A58559B-EF7B-F618-0999-27F186D87364}"/>
              </a:ext>
            </a:extLst>
          </p:cNvPr>
          <p:cNvPicPr>
            <a:picLocks noChangeAspect="1"/>
          </p:cNvPicPr>
          <p:nvPr/>
        </p:nvPicPr>
        <p:blipFill>
          <a:blip r:embed="rId5"/>
          <a:stretch>
            <a:fillRect/>
          </a:stretch>
        </p:blipFill>
        <p:spPr>
          <a:xfrm>
            <a:off x="516310" y="0"/>
            <a:ext cx="1190625" cy="885825"/>
          </a:xfrm>
          <a:prstGeom prst="rect">
            <a:avLst/>
          </a:prstGeom>
        </p:spPr>
      </p:pic>
    </p:spTree>
    <p:extLst>
      <p:ext uri="{BB962C8B-B14F-4D97-AF65-F5344CB8AC3E}">
        <p14:creationId xmlns:p14="http://schemas.microsoft.com/office/powerpoint/2010/main" val="1378183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969A96-E64C-459E-0276-5B4FFF02B655}"/>
              </a:ext>
            </a:extLst>
          </p:cNvPr>
          <p:cNvSpPr>
            <a:spLocks noGrp="1"/>
          </p:cNvSpPr>
          <p:nvPr>
            <p:ph type="title"/>
          </p:nvPr>
        </p:nvSpPr>
        <p:spPr>
          <a:xfrm>
            <a:off x="457200" y="982524"/>
            <a:ext cx="8229600" cy="686125"/>
          </a:xfrm>
        </p:spPr>
        <p:txBody>
          <a:bodyPr/>
          <a:lstStyle/>
          <a:p>
            <a:r>
              <a:rPr lang="en-GB" sz="2400" b="1" dirty="0">
                <a:hlinkClick r:id="rId2">
                  <a:extLst>
                    <a:ext uri="{A12FA001-AC4F-418D-AE19-62706E023703}">
                      <ahyp:hlinkClr xmlns:ahyp="http://schemas.microsoft.com/office/drawing/2018/hyperlinkcolor" val="tx"/>
                    </a:ext>
                  </a:extLst>
                </a:hlinkClick>
              </a:rPr>
              <a:t>Know what to do if your </a:t>
            </a:r>
            <a:r>
              <a:rPr lang="en-GB" sz="2400" b="1" dirty="0" err="1">
                <a:hlinkClick r:id="rId2">
                  <a:extLst>
                    <a:ext uri="{A12FA001-AC4F-418D-AE19-62706E023703}">
                      <ahyp:hlinkClr xmlns:ahyp="http://schemas.microsoft.com/office/drawing/2018/hyperlinkcolor" val="tx"/>
                    </a:ext>
                  </a:extLst>
                </a:hlinkClick>
              </a:rPr>
              <a:t>childs</a:t>
            </a:r>
            <a:r>
              <a:rPr lang="en-GB" sz="2400" b="1" dirty="0">
                <a:hlinkClick r:id="rId2">
                  <a:extLst>
                    <a:ext uri="{A12FA001-AC4F-418D-AE19-62706E023703}">
                      <ahyp:hlinkClr xmlns:ahyp="http://schemas.microsoft.com/office/drawing/2018/hyperlinkcolor" val="tx"/>
                    </a:ext>
                  </a:extLst>
                </a:hlinkClick>
              </a:rPr>
              <a:t> clothing caught on fire?</a:t>
            </a:r>
            <a:br>
              <a:rPr lang="en-GB" sz="1800" dirty="0">
                <a:solidFill>
                  <a:srgbClr val="0000FF"/>
                </a:solidFill>
                <a:hlinkClick r:id="rId2">
                  <a:extLst>
                    <a:ext uri="{A12FA001-AC4F-418D-AE19-62706E023703}">
                      <ahyp:hlinkClr xmlns:ahyp="http://schemas.microsoft.com/office/drawing/2018/hyperlinkcolor" val="tx"/>
                    </a:ext>
                  </a:extLst>
                </a:hlinkClick>
              </a:rPr>
            </a:br>
            <a:br>
              <a:rPr lang="en-GB" sz="1800" dirty="0">
                <a:solidFill>
                  <a:srgbClr val="0000FF"/>
                </a:solidFill>
                <a:hlinkClick r:id="rId2">
                  <a:extLst>
                    <a:ext uri="{A12FA001-AC4F-418D-AE19-62706E023703}">
                      <ahyp:hlinkClr xmlns:ahyp="http://schemas.microsoft.com/office/drawing/2018/hyperlinkcolor" val="tx"/>
                    </a:ext>
                  </a:extLst>
                </a:hlinkClick>
              </a:rPr>
            </a:br>
            <a:r>
              <a:rPr lang="en-GB" sz="1800" dirty="0">
                <a:solidFill>
                  <a:srgbClr val="0000FF"/>
                </a:solidFill>
                <a:hlinkClick r:id="rId2">
                  <a:extLst>
                    <a:ext uri="{A12FA001-AC4F-418D-AE19-62706E023703}">
                      <ahyp:hlinkClr xmlns:ahyp="http://schemas.microsoft.com/office/drawing/2018/hyperlinkcolor" val="tx"/>
                    </a:ext>
                  </a:extLst>
                </a:hlinkClick>
              </a:rPr>
              <a:t>Stop, drop and roll | Child Accident Prevention Trust (capt.org.uk)</a:t>
            </a:r>
            <a:endParaRPr lang="en-GB" sz="1800" dirty="0"/>
          </a:p>
        </p:txBody>
      </p:sp>
      <p:pic>
        <p:nvPicPr>
          <p:cNvPr id="4" name="Picture 3">
            <a:extLst>
              <a:ext uri="{FF2B5EF4-FFF2-40B4-BE49-F238E27FC236}">
                <a16:creationId xmlns:a16="http://schemas.microsoft.com/office/drawing/2014/main" id="{E706F194-E482-6D26-A462-E650E04BCA19}"/>
              </a:ext>
            </a:extLst>
          </p:cNvPr>
          <p:cNvPicPr>
            <a:picLocks noChangeAspect="1"/>
          </p:cNvPicPr>
          <p:nvPr/>
        </p:nvPicPr>
        <p:blipFill>
          <a:blip r:embed="rId3"/>
          <a:stretch>
            <a:fillRect/>
          </a:stretch>
        </p:blipFill>
        <p:spPr>
          <a:xfrm>
            <a:off x="2366681" y="2094347"/>
            <a:ext cx="5226423" cy="3781127"/>
          </a:xfrm>
          <a:prstGeom prst="rect">
            <a:avLst/>
          </a:prstGeom>
        </p:spPr>
      </p:pic>
    </p:spTree>
    <p:extLst>
      <p:ext uri="{BB962C8B-B14F-4D97-AF65-F5344CB8AC3E}">
        <p14:creationId xmlns:p14="http://schemas.microsoft.com/office/powerpoint/2010/main" val="31208142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9DD588-0F74-AA44-706D-227FB75D85C5}"/>
              </a:ext>
            </a:extLst>
          </p:cNvPr>
          <p:cNvSpPr>
            <a:spLocks noGrp="1"/>
          </p:cNvSpPr>
          <p:nvPr>
            <p:ph type="title"/>
          </p:nvPr>
        </p:nvSpPr>
        <p:spPr>
          <a:xfrm>
            <a:off x="457200" y="181182"/>
            <a:ext cx="8229600" cy="1143000"/>
          </a:xfrm>
        </p:spPr>
        <p:txBody>
          <a:bodyPr/>
          <a:lstStyle/>
          <a:p>
            <a:pPr algn="ctr"/>
            <a:r>
              <a:rPr lang="en-GB" sz="3200" b="1" dirty="0"/>
              <a:t>Halloween 2</a:t>
            </a:r>
          </a:p>
        </p:txBody>
      </p:sp>
      <p:sp>
        <p:nvSpPr>
          <p:cNvPr id="3" name="Content Placeholder 2">
            <a:extLst>
              <a:ext uri="{FF2B5EF4-FFF2-40B4-BE49-F238E27FC236}">
                <a16:creationId xmlns:a16="http://schemas.microsoft.com/office/drawing/2014/main" id="{59B2A1E9-5FBA-6399-D988-7B5EEB33842D}"/>
              </a:ext>
            </a:extLst>
          </p:cNvPr>
          <p:cNvSpPr>
            <a:spLocks noGrp="1"/>
          </p:cNvSpPr>
          <p:nvPr>
            <p:ph sz="half" idx="1"/>
          </p:nvPr>
        </p:nvSpPr>
        <p:spPr>
          <a:xfrm>
            <a:off x="44825" y="897554"/>
            <a:ext cx="8229600" cy="4525963"/>
          </a:xfrm>
        </p:spPr>
        <p:txBody>
          <a:body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kumimoji="0" lang="en-GB" sz="1400" b="1" i="0" u="none" strike="noStrike" kern="1200" cap="none" spc="0" normalizeH="0" baseline="0" noProof="0" dirty="0">
                <a:ln>
                  <a:noFill/>
                </a:ln>
                <a:solidFill>
                  <a:srgbClr val="7030A0"/>
                </a:solidFill>
                <a:effectLst/>
                <a:uLnTx/>
                <a:uFillTx/>
                <a:latin typeface="Verdana" panose="020B0604030504040204" pitchFamily="34" charset="0"/>
                <a:ea typeface="Verdana" panose="020B0604030504040204" pitchFamily="34" charset="0"/>
              </a:rPr>
              <a:t>Be visible</a:t>
            </a:r>
          </a:p>
          <a:p>
            <a:pPr marL="0" marR="0" lvl="0" indent="0" algn="l" defTabSz="457200" rtl="0" eaLnBrk="1" fontAlgn="auto" latinLnBrk="0" hangingPunct="1">
              <a:lnSpc>
                <a:spcPct val="100000"/>
              </a:lnSpc>
              <a:spcBef>
                <a:spcPct val="20000"/>
              </a:spcBef>
              <a:spcAft>
                <a:spcPts val="0"/>
              </a:spcAft>
              <a:buClrTx/>
              <a:buSzTx/>
              <a:buFont typeface="Arial"/>
              <a:buNone/>
              <a:tabLst/>
              <a:defRPr/>
            </a:pPr>
            <a:r>
              <a:rPr kumimoji="0" lang="en-GB" sz="1400" b="0" i="0" u="none" strike="noStrike" kern="1200" cap="none" spc="0" normalizeH="0" baseline="0" noProof="0" dirty="0">
                <a:ln>
                  <a:noFill/>
                </a:ln>
                <a:solidFill>
                  <a:srgbClr val="7030A0"/>
                </a:solidFill>
                <a:effectLst/>
                <a:uLnTx/>
                <a:uFillTx/>
                <a:latin typeface="Verdana" panose="020B0604030504040204" pitchFamily="34" charset="0"/>
                <a:ea typeface="Verdana" panose="020B0604030504040204" pitchFamily="34" charset="0"/>
              </a:rPr>
              <a:t>On average, children are more than twice as likely to be hit by a car and killed on Halloween than on any other day of the year. </a:t>
            </a:r>
            <a:r>
              <a:rPr kumimoji="0" lang="en-GB" sz="1400" b="0" i="0" u="none" strike="noStrike" kern="1200" cap="none" spc="0" normalizeH="0" baseline="0" noProof="0" dirty="0">
                <a:ln>
                  <a:noFill/>
                </a:ln>
                <a:solidFill>
                  <a:srgbClr val="7030A0"/>
                </a:solidFill>
                <a:effectLst/>
                <a:uLnTx/>
                <a:uFillTx/>
                <a:latin typeface="Verdana" panose="020B0604030504040204" pitchFamily="34" charset="0"/>
                <a:ea typeface="Verdana" panose="020B0604030504040204" pitchFamily="34" charset="0"/>
                <a:hlinkClick r:id="rId3">
                  <a:extLst>
                    <a:ext uri="{A12FA001-AC4F-418D-AE19-62706E023703}">
                      <ahyp:hlinkClr xmlns:ahyp="http://schemas.microsoft.com/office/drawing/2018/hyperlinkcolor" val="tx"/>
                    </a:ext>
                  </a:extLst>
                </a:hlinkClick>
              </a:rPr>
              <a:t>Halloween Safety | Safe Kids Worldwide</a:t>
            </a:r>
            <a:endParaRPr kumimoji="0" lang="en-GB" sz="1400" b="0" i="0" u="none" strike="noStrike" kern="1200" cap="none" spc="0" normalizeH="0" baseline="0" noProof="0" dirty="0">
              <a:ln>
                <a:noFill/>
              </a:ln>
              <a:solidFill>
                <a:srgbClr val="7030A0"/>
              </a:solidFill>
              <a:effectLst/>
              <a:uLnTx/>
              <a:uFillTx/>
              <a:latin typeface="Verdana" panose="020B0604030504040204" pitchFamily="34" charset="0"/>
              <a:ea typeface="Verdana" panose="020B0604030504040204" pitchFamily="34" charset="0"/>
            </a:endParaRPr>
          </a:p>
          <a:p>
            <a:pPr marL="0" marR="0" lvl="0" indent="0" algn="l" defTabSz="457200" rtl="0" eaLnBrk="1" fontAlgn="auto" latinLnBrk="0" hangingPunct="1">
              <a:lnSpc>
                <a:spcPct val="100000"/>
              </a:lnSpc>
              <a:spcBef>
                <a:spcPct val="20000"/>
              </a:spcBef>
              <a:spcAft>
                <a:spcPts val="0"/>
              </a:spcAft>
              <a:buClrTx/>
              <a:buSzTx/>
              <a:buFont typeface="Arial"/>
              <a:buNone/>
              <a:tabLst/>
              <a:defRPr/>
            </a:pPr>
            <a:endParaRPr kumimoji="0" lang="en-GB" sz="1400" b="1" i="0" u="none" strike="noStrike" kern="1200" cap="none" spc="0" normalizeH="0" baseline="0" noProof="0" dirty="0">
              <a:ln>
                <a:noFill/>
              </a:ln>
              <a:solidFill>
                <a:srgbClr val="7030A0"/>
              </a:solidFill>
              <a:effectLst/>
              <a:uLnTx/>
              <a:uFillTx/>
              <a:latin typeface="Verdana" panose="020B0604030504040204" pitchFamily="34" charset="0"/>
              <a:ea typeface="Verdana" panose="020B0604030504040204" pitchFamily="34" charset="0"/>
            </a:endParaRPr>
          </a:p>
          <a:p>
            <a:pPr marR="0" lvl="0" algn="l" defTabSz="4572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GB" sz="1400" b="0" i="0" u="none" strike="noStrike" kern="1200" cap="none" spc="0" normalizeH="0" baseline="0" noProof="0" dirty="0">
                <a:ln>
                  <a:noFill/>
                </a:ln>
                <a:solidFill>
                  <a:srgbClr val="7030A0"/>
                </a:solidFill>
                <a:effectLst/>
                <a:uLnTx/>
                <a:uFillTx/>
                <a:latin typeface="Verdana" panose="020B0604030504040204" pitchFamily="34" charset="0"/>
                <a:ea typeface="Verdana" panose="020B0604030504040204" pitchFamily="34" charset="0"/>
              </a:rPr>
              <a:t>Visibility is important all year round. However, after the clocks go back, it gets dark much earlier. By Halloween it will be dusk by 5 o’clock, just when children are out trick or treating.</a:t>
            </a:r>
          </a:p>
          <a:p>
            <a:pPr marR="0" lvl="0" algn="l" defTabSz="4572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GB" sz="1400" b="0" i="0" u="none" strike="noStrike" kern="1200" cap="none" spc="0" normalizeH="0" baseline="0" noProof="0" dirty="0">
                <a:ln>
                  <a:noFill/>
                </a:ln>
                <a:solidFill>
                  <a:srgbClr val="7030A0"/>
                </a:solidFill>
                <a:effectLst/>
                <a:uLnTx/>
                <a:uFillTx/>
                <a:latin typeface="Verdana" panose="020B0604030504040204" pitchFamily="34" charset="0"/>
                <a:ea typeface="Verdana" panose="020B0604030504040204" pitchFamily="34" charset="0"/>
              </a:rPr>
              <a:t>Reflective tape can make a fun addition to Halloween costumes and make children more visible to drivers at twilight, as it is picked up in car headlights.</a:t>
            </a:r>
          </a:p>
          <a:p>
            <a:pPr marR="0" lvl="0" algn="l" defTabSz="4572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GB" sz="1400" b="0" i="0" u="none" strike="noStrike" kern="1200" cap="none" spc="0" normalizeH="0" baseline="0" noProof="0" dirty="0">
                <a:ln>
                  <a:noFill/>
                </a:ln>
                <a:solidFill>
                  <a:srgbClr val="7030A0"/>
                </a:solidFill>
                <a:effectLst/>
                <a:uLnTx/>
                <a:uFillTx/>
                <a:latin typeface="Verdana" panose="020B0604030504040204" pitchFamily="34" charset="0"/>
                <a:ea typeface="Verdana" panose="020B0604030504040204" pitchFamily="34" charset="0"/>
              </a:rPr>
              <a:t>Fluorescent glow sticks and glow jewellery can make good costume accessories and can also help make children more visible to drivers.</a:t>
            </a:r>
          </a:p>
          <a:p>
            <a:pPr marR="0" lvl="0" algn="l" defTabSz="4572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GB" sz="1400" b="0" i="0" u="none" strike="noStrike" kern="1200" cap="none" spc="0" normalizeH="0" baseline="0" noProof="0" dirty="0">
                <a:ln>
                  <a:noFill/>
                </a:ln>
                <a:solidFill>
                  <a:srgbClr val="7030A0"/>
                </a:solidFill>
                <a:effectLst/>
                <a:uLnTx/>
                <a:uFillTx/>
                <a:latin typeface="Verdana" panose="020B0604030504040204" pitchFamily="34" charset="0"/>
                <a:ea typeface="Verdana" panose="020B0604030504040204" pitchFamily="34" charset="0"/>
              </a:rPr>
              <a:t>If you’re going out earlier with little ones, then bright or fluorescent clothing is better for daytime visibility.</a:t>
            </a:r>
          </a:p>
          <a:p>
            <a:pPr marL="0" marR="0" lvl="0" indent="0" algn="l" defTabSz="457200" rtl="0" eaLnBrk="1" fontAlgn="auto" latinLnBrk="0" hangingPunct="1">
              <a:lnSpc>
                <a:spcPct val="100000"/>
              </a:lnSpc>
              <a:spcBef>
                <a:spcPct val="20000"/>
              </a:spcBef>
              <a:spcAft>
                <a:spcPts val="0"/>
              </a:spcAft>
              <a:buClrTx/>
              <a:buSzTx/>
              <a:buFont typeface="Arial"/>
              <a:buNone/>
              <a:tabLst/>
              <a:defRPr/>
            </a:pPr>
            <a:r>
              <a:rPr kumimoji="0" lang="en-GB" sz="1400" b="1" i="0" u="none" strike="noStrike" kern="1200" cap="none" spc="0" normalizeH="0" baseline="0" noProof="0" dirty="0">
                <a:ln>
                  <a:noFill/>
                </a:ln>
                <a:solidFill>
                  <a:srgbClr val="7030A0"/>
                </a:solidFill>
                <a:effectLst/>
                <a:uLnTx/>
                <a:uFillTx/>
                <a:latin typeface="Verdana" panose="020B0604030504040204" pitchFamily="34" charset="0"/>
                <a:ea typeface="Verdana" panose="020B0604030504040204" pitchFamily="34" charset="0"/>
              </a:rPr>
              <a:t>Stay safe near roads</a:t>
            </a:r>
          </a:p>
          <a:p>
            <a:pPr marL="0" marR="0" lvl="0" indent="0" algn="l" defTabSz="457200" rtl="0" eaLnBrk="1" fontAlgn="auto" latinLnBrk="0" hangingPunct="1">
              <a:lnSpc>
                <a:spcPct val="100000"/>
              </a:lnSpc>
              <a:spcBef>
                <a:spcPct val="20000"/>
              </a:spcBef>
              <a:spcAft>
                <a:spcPts val="0"/>
              </a:spcAft>
              <a:buClrTx/>
              <a:buSzTx/>
              <a:buFont typeface="Arial"/>
              <a:buNone/>
              <a:tabLst/>
              <a:defRPr/>
            </a:pPr>
            <a:r>
              <a:rPr kumimoji="0" lang="en-GB" sz="1400" b="0" i="0" u="none" strike="noStrike" kern="1200" cap="none" spc="0" normalizeH="0" baseline="0" noProof="0" dirty="0">
                <a:ln>
                  <a:noFill/>
                </a:ln>
                <a:solidFill>
                  <a:srgbClr val="7030A0"/>
                </a:solidFill>
                <a:effectLst/>
                <a:uLnTx/>
                <a:uFillTx/>
                <a:latin typeface="Verdana" panose="020B0604030504040204" pitchFamily="34" charset="0"/>
                <a:ea typeface="Verdana" panose="020B0604030504040204" pitchFamily="34" charset="0"/>
              </a:rPr>
              <a:t>Masks can make it harder for children to see or hear traffic. So, save the special masks for indoors and use face paint for trick or treating.</a:t>
            </a:r>
          </a:p>
          <a:p>
            <a:pPr marL="0" marR="0" lvl="0" indent="0" algn="l" defTabSz="457200" rtl="0" eaLnBrk="1" fontAlgn="auto" latinLnBrk="0" hangingPunct="1">
              <a:lnSpc>
                <a:spcPct val="100000"/>
              </a:lnSpc>
              <a:spcBef>
                <a:spcPct val="20000"/>
              </a:spcBef>
              <a:spcAft>
                <a:spcPts val="0"/>
              </a:spcAft>
              <a:buClrTx/>
              <a:buSzTx/>
              <a:buFont typeface="Arial"/>
              <a:buNone/>
              <a:tabLst/>
              <a:defRPr/>
            </a:pPr>
            <a:r>
              <a:rPr kumimoji="0" lang="en-GB" sz="1400" b="1" i="0" u="none" strike="noStrike" kern="1200" cap="none" spc="0" normalizeH="0" baseline="0" noProof="0" dirty="0">
                <a:ln>
                  <a:noFill/>
                </a:ln>
                <a:solidFill>
                  <a:srgbClr val="7030A0"/>
                </a:solidFill>
                <a:effectLst/>
                <a:uLnTx/>
                <a:uFillTx/>
                <a:latin typeface="Verdana" panose="020B0604030504040204" pitchFamily="34" charset="0"/>
                <a:ea typeface="Verdana" panose="020B0604030504040204" pitchFamily="34" charset="0"/>
              </a:rPr>
              <a:t>Crave carefully</a:t>
            </a:r>
          </a:p>
          <a:p>
            <a:pPr marL="0" marR="0" lvl="0" indent="0" algn="l" defTabSz="457200" rtl="0" eaLnBrk="1" fontAlgn="auto" latinLnBrk="0" hangingPunct="1">
              <a:lnSpc>
                <a:spcPct val="100000"/>
              </a:lnSpc>
              <a:spcBef>
                <a:spcPct val="20000"/>
              </a:spcBef>
              <a:spcAft>
                <a:spcPts val="0"/>
              </a:spcAft>
              <a:buClrTx/>
              <a:buSzTx/>
              <a:buFont typeface="Arial"/>
              <a:buNone/>
              <a:tabLst/>
              <a:defRPr/>
            </a:pPr>
            <a:r>
              <a:rPr kumimoji="0" lang="en-GB" sz="1400" b="0" i="0" u="none" strike="noStrike" kern="1200" cap="none" spc="0" normalizeH="0" baseline="0" noProof="0" dirty="0">
                <a:ln>
                  <a:noFill/>
                </a:ln>
                <a:solidFill>
                  <a:srgbClr val="7030A0"/>
                </a:solidFill>
                <a:effectLst/>
                <a:uLnTx/>
                <a:uFillTx/>
                <a:latin typeface="Verdana" panose="020B0604030504040204" pitchFamily="34" charset="0"/>
                <a:ea typeface="Verdana" panose="020B0604030504040204" pitchFamily="34" charset="0"/>
              </a:rPr>
              <a:t>Carving pumpkins has become a great Halloween tradition. If your child </a:t>
            </a:r>
            <a:r>
              <a:rPr kumimoji="0" lang="en-GB" sz="1400" b="0" i="0" u="none" strike="noStrike" kern="1200" cap="none" spc="0" normalizeH="0" baseline="0" noProof="0" dirty="0">
                <a:ln>
                  <a:noFill/>
                </a:ln>
                <a:solidFill>
                  <a:srgbClr val="7030A0"/>
                </a:solidFill>
                <a:effectLst/>
                <a:highlight>
                  <a:srgbClr val="FFFFFF"/>
                </a:highlight>
                <a:uLnTx/>
                <a:uFillTx/>
                <a:latin typeface="Verdana" panose="020B0604030504040204" pitchFamily="34" charset="0"/>
                <a:ea typeface="Verdana" panose="020B0604030504040204" pitchFamily="34" charset="0"/>
              </a:rPr>
              <a:t>isn’t old enough to handle a sharp knife safely there are plenty of ‘no-carve pumpkin’ ideas</a:t>
            </a:r>
          </a:p>
          <a:p>
            <a:pPr marL="0" marR="0" lvl="0" indent="0" algn="l" defTabSz="457200" rtl="0" eaLnBrk="1" fontAlgn="auto" latinLnBrk="0" hangingPunct="1">
              <a:lnSpc>
                <a:spcPct val="100000"/>
              </a:lnSpc>
              <a:spcBef>
                <a:spcPct val="20000"/>
              </a:spcBef>
              <a:spcAft>
                <a:spcPts val="0"/>
              </a:spcAft>
              <a:buClrTx/>
              <a:buSzTx/>
              <a:buFont typeface="Arial"/>
              <a:buNone/>
              <a:tabLst/>
              <a:defRPr/>
            </a:pPr>
            <a:r>
              <a:rPr kumimoji="0" lang="en-GB" sz="1400" b="1" i="0" u="none" strike="noStrike" kern="1200" cap="none" spc="0" normalizeH="0" baseline="0" noProof="0" dirty="0">
                <a:ln>
                  <a:noFill/>
                </a:ln>
                <a:solidFill>
                  <a:srgbClr val="512C7E"/>
                </a:solidFill>
                <a:effectLst/>
                <a:highlight>
                  <a:srgbClr val="FFFFFF"/>
                </a:highlight>
                <a:uLnTx/>
                <a:uFillTx/>
                <a:latin typeface="Verdana" panose="020B0604030504040204" pitchFamily="34" charset="0"/>
                <a:ea typeface="Verdana" panose="020B0604030504040204" pitchFamily="34" charset="0"/>
              </a:rPr>
              <a:t>Watch out for treats that might be a choking hazard for young children </a:t>
            </a:r>
          </a:p>
          <a:p>
            <a:pPr marL="0" indent="0">
              <a:buNone/>
            </a:pPr>
            <a:r>
              <a:rPr lang="en-GB" sz="1200" dirty="0">
                <a:hlinkClick r:id="rId4"/>
              </a:rPr>
              <a:t>Safe from choking | How to prevent choking in children (capt.org.uk)</a:t>
            </a:r>
            <a:endParaRPr lang="en-GB" sz="1200" dirty="0"/>
          </a:p>
        </p:txBody>
      </p:sp>
      <p:pic>
        <p:nvPicPr>
          <p:cNvPr id="6" name="Picture 5">
            <a:extLst>
              <a:ext uri="{FF2B5EF4-FFF2-40B4-BE49-F238E27FC236}">
                <a16:creationId xmlns:a16="http://schemas.microsoft.com/office/drawing/2014/main" id="{7BBCDB1B-8796-80B8-AEB4-EA30993E7F56}"/>
              </a:ext>
            </a:extLst>
          </p:cNvPr>
          <p:cNvPicPr>
            <a:picLocks noChangeAspect="1"/>
          </p:cNvPicPr>
          <p:nvPr/>
        </p:nvPicPr>
        <p:blipFill>
          <a:blip r:embed="rId5"/>
          <a:stretch>
            <a:fillRect/>
          </a:stretch>
        </p:blipFill>
        <p:spPr>
          <a:xfrm>
            <a:off x="928688" y="173628"/>
            <a:ext cx="962866" cy="716372"/>
          </a:xfrm>
          <a:prstGeom prst="rect">
            <a:avLst/>
          </a:prstGeom>
        </p:spPr>
      </p:pic>
    </p:spTree>
    <p:extLst>
      <p:ext uri="{BB962C8B-B14F-4D97-AF65-F5344CB8AC3E}">
        <p14:creationId xmlns:p14="http://schemas.microsoft.com/office/powerpoint/2010/main" val="36447908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31574C-DA51-60A4-D9B0-80291415CF40}"/>
              </a:ext>
            </a:extLst>
          </p:cNvPr>
          <p:cNvSpPr>
            <a:spLocks noGrp="1"/>
          </p:cNvSpPr>
          <p:nvPr>
            <p:ph type="title"/>
          </p:nvPr>
        </p:nvSpPr>
        <p:spPr>
          <a:xfrm>
            <a:off x="457200" y="251012"/>
            <a:ext cx="8229600" cy="915006"/>
          </a:xfrm>
        </p:spPr>
        <p:txBody>
          <a:bodyPr/>
          <a:lstStyle/>
          <a:p>
            <a:pPr marL="0" marR="0" lvl="0" indent="0" algn="ctr" defTabSz="457200" rtl="0" eaLnBrk="1" fontAlgn="auto" latinLnBrk="0" hangingPunct="1">
              <a:lnSpc>
                <a:spcPct val="100000"/>
              </a:lnSpc>
              <a:spcBef>
                <a:spcPct val="20000"/>
              </a:spcBef>
              <a:spcAft>
                <a:spcPts val="0"/>
              </a:spcAft>
              <a:buClrTx/>
              <a:buSzTx/>
              <a:buFont typeface="Arial"/>
              <a:buNone/>
              <a:tabLst/>
              <a:defRPr/>
            </a:pPr>
            <a:r>
              <a:rPr lang="en-GB" sz="3200" b="1" dirty="0"/>
              <a:t>Firework safety</a:t>
            </a:r>
            <a:br>
              <a:rPr lang="en-GB" sz="3200" b="1" dirty="0"/>
            </a:br>
            <a:r>
              <a:rPr kumimoji="0" lang="en-GB" sz="1400" b="0" i="0" u="none" strike="noStrike" kern="1200" cap="none" spc="0" normalizeH="0" baseline="0" noProof="0" dirty="0">
                <a:ln>
                  <a:noFill/>
                </a:ln>
                <a:solidFill>
                  <a:srgbClr val="512C7E"/>
                </a:solidFill>
                <a:effectLst/>
                <a:uLnTx/>
                <a:uFillTx/>
                <a:latin typeface="Verdana"/>
                <a:ea typeface="+mn-ea"/>
                <a:hlinkClick r:id="rId3"/>
              </a:rPr>
              <a:t>Firework safety advice hub | Safe fireworks for families (capt.org.uk)</a:t>
            </a:r>
            <a:br>
              <a:rPr kumimoji="0" lang="en-GB" sz="1400" b="0" i="0" u="none" strike="noStrike" kern="1200" cap="none" spc="0" normalizeH="0" baseline="0" noProof="0" dirty="0">
                <a:ln>
                  <a:noFill/>
                </a:ln>
                <a:solidFill>
                  <a:srgbClr val="512C7E"/>
                </a:solidFill>
                <a:effectLst/>
                <a:uLnTx/>
                <a:uFillTx/>
                <a:latin typeface="Verdana" panose="020B0604030504040204" pitchFamily="34" charset="0"/>
                <a:ea typeface="Verdana" panose="020B0604030504040204" pitchFamily="34" charset="0"/>
              </a:rPr>
            </a:br>
            <a:endParaRPr lang="en-GB" sz="3200" b="1" dirty="0"/>
          </a:p>
        </p:txBody>
      </p:sp>
      <p:sp>
        <p:nvSpPr>
          <p:cNvPr id="3" name="Content Placeholder 2">
            <a:extLst>
              <a:ext uri="{FF2B5EF4-FFF2-40B4-BE49-F238E27FC236}">
                <a16:creationId xmlns:a16="http://schemas.microsoft.com/office/drawing/2014/main" id="{E6BCF703-1B8B-D0A3-8F3A-942B304A9E63}"/>
              </a:ext>
            </a:extLst>
          </p:cNvPr>
          <p:cNvSpPr>
            <a:spLocks noGrp="1"/>
          </p:cNvSpPr>
          <p:nvPr>
            <p:ph sz="half" idx="1"/>
          </p:nvPr>
        </p:nvSpPr>
        <p:spPr>
          <a:xfrm>
            <a:off x="179296" y="933542"/>
            <a:ext cx="5737409" cy="4525963"/>
          </a:xfrm>
        </p:spPr>
        <p:txBody>
          <a:bodyPr/>
          <a:lstStyle/>
          <a:p>
            <a:endParaRPr lang="en-GB" sz="1500" dirty="0">
              <a:solidFill>
                <a:srgbClr val="7030A0"/>
              </a:solidFill>
            </a:endParaRPr>
          </a:p>
          <a:p>
            <a:pPr marL="0" indent="0">
              <a:buNone/>
            </a:pPr>
            <a:r>
              <a:rPr lang="en-GB" sz="1500" dirty="0">
                <a:solidFill>
                  <a:srgbClr val="7030A0"/>
                </a:solidFill>
              </a:rPr>
              <a:t>In 2022/2023 emergency services attended 32 casualties of firework accidents.</a:t>
            </a:r>
            <a:r>
              <a:rPr lang="en-GB" sz="1500" dirty="0">
                <a:solidFill>
                  <a:srgbClr val="7030A0"/>
                </a:solidFill>
                <a:hlinkClick r:id="rId4">
                  <a:extLst>
                    <a:ext uri="{A12FA001-AC4F-418D-AE19-62706E023703}">
                      <ahyp:hlinkClr xmlns:ahyp="http://schemas.microsoft.com/office/drawing/2018/hyperlinkcolor" val="tx"/>
                    </a:ext>
                  </a:extLst>
                </a:hlinkClick>
              </a:rPr>
              <a:t> victims-fires-with-fireworks-by_injury-severity-and-type-2010-2023.ods (live.com)</a:t>
            </a:r>
            <a:r>
              <a:rPr lang="en-GB" sz="1500" dirty="0">
                <a:solidFill>
                  <a:srgbClr val="7030A0"/>
                </a:solidFill>
              </a:rPr>
              <a:t>. </a:t>
            </a:r>
          </a:p>
          <a:p>
            <a:pPr marL="0" indent="0">
              <a:buNone/>
            </a:pPr>
            <a:endParaRPr lang="en-GB" sz="1500" dirty="0">
              <a:solidFill>
                <a:srgbClr val="7030A0"/>
              </a:solidFill>
            </a:endParaRPr>
          </a:p>
          <a:p>
            <a:r>
              <a:rPr lang="en-GB" sz="1500" b="0" i="0" dirty="0">
                <a:solidFill>
                  <a:srgbClr val="7030A0"/>
                </a:solidFill>
                <a:effectLst/>
                <a:highlight>
                  <a:srgbClr val="FFFFFF"/>
                </a:highlight>
                <a:latin typeface="Verdana" panose="020B0604030504040204" pitchFamily="34" charset="0"/>
                <a:ea typeface="Verdana" panose="020B0604030504040204" pitchFamily="34" charset="0"/>
              </a:rPr>
              <a:t>Don’t go back to a firework once it has been lit. Sometimes they can be very slow to get started and may take you by surprise, blowing up in your face.</a:t>
            </a:r>
          </a:p>
          <a:p>
            <a:endParaRPr lang="en-GB" sz="1500" dirty="0">
              <a:solidFill>
                <a:srgbClr val="7030A0"/>
              </a:solidFill>
              <a:highlight>
                <a:srgbClr val="FFFFFF"/>
              </a:highlight>
              <a:latin typeface="Verdana" panose="020B0604030504040204" pitchFamily="34" charset="0"/>
              <a:ea typeface="Verdana" panose="020B0604030504040204" pitchFamily="34" charset="0"/>
            </a:endParaRPr>
          </a:p>
          <a:p>
            <a:r>
              <a:rPr lang="en-GB" sz="1500" b="0" i="0" dirty="0">
                <a:solidFill>
                  <a:srgbClr val="7030A0"/>
                </a:solidFill>
                <a:effectLst/>
                <a:highlight>
                  <a:srgbClr val="FFFFFF"/>
                </a:highlight>
                <a:latin typeface="Verdana" panose="020B0604030504040204" pitchFamily="34" charset="0"/>
                <a:ea typeface="Verdana" panose="020B0604030504040204" pitchFamily="34" charset="0"/>
              </a:rPr>
              <a:t>Use a rope </a:t>
            </a:r>
            <a:r>
              <a:rPr lang="en-GB" sz="1500" dirty="0">
                <a:solidFill>
                  <a:srgbClr val="7030A0"/>
                </a:solidFill>
                <a:highlight>
                  <a:srgbClr val="FFFFFF"/>
                </a:highlight>
                <a:latin typeface="Verdana" panose="020B0604030504040204" pitchFamily="34" charset="0"/>
                <a:ea typeface="Verdana" panose="020B0604030504040204" pitchFamily="34" charset="0"/>
              </a:rPr>
              <a:t>for children </a:t>
            </a:r>
            <a:r>
              <a:rPr lang="en-GB" sz="1500" b="0" i="0" dirty="0">
                <a:solidFill>
                  <a:srgbClr val="7030A0"/>
                </a:solidFill>
                <a:effectLst/>
                <a:highlight>
                  <a:srgbClr val="FFFFFF"/>
                </a:highlight>
                <a:latin typeface="Verdana" panose="020B0604030504040204" pitchFamily="34" charset="0"/>
                <a:ea typeface="Verdana" panose="020B0604030504040204" pitchFamily="34" charset="0"/>
              </a:rPr>
              <a:t>to stand behind at a safe distance from your  display.</a:t>
            </a:r>
          </a:p>
          <a:p>
            <a:endParaRPr lang="en-GB" sz="1500" dirty="0">
              <a:solidFill>
                <a:srgbClr val="7030A0"/>
              </a:solidFill>
              <a:latin typeface="Verdana" panose="020B0604030504040204" pitchFamily="34" charset="0"/>
              <a:ea typeface="Verdana" panose="020B0604030504040204" pitchFamily="34" charset="0"/>
            </a:endParaRPr>
          </a:p>
          <a:p>
            <a:r>
              <a:rPr lang="en-GB" sz="1500" dirty="0">
                <a:solidFill>
                  <a:srgbClr val="7030A0"/>
                </a:solidFill>
                <a:latin typeface="Verdana" panose="020B0604030504040204" pitchFamily="34" charset="0"/>
                <a:ea typeface="Verdana" panose="020B0604030504040204" pitchFamily="34" charset="0"/>
              </a:rPr>
              <a:t>Bonfires should be at least 60 meters from trees/hedges/buildings and never throw  used fireworks into a bonfire in case there is more gunpowder in them.</a:t>
            </a:r>
          </a:p>
          <a:p>
            <a:pPr marL="0" indent="0">
              <a:buNone/>
            </a:pPr>
            <a:endParaRPr lang="en-GB" sz="1500" dirty="0">
              <a:solidFill>
                <a:srgbClr val="7030A0"/>
              </a:solidFill>
              <a:latin typeface="Verdana" panose="020B0604030504040204" pitchFamily="34" charset="0"/>
              <a:ea typeface="Verdana" panose="020B0604030504040204" pitchFamily="34" charset="0"/>
            </a:endParaRPr>
          </a:p>
          <a:p>
            <a:r>
              <a:rPr lang="en-GB" sz="1500" dirty="0">
                <a:solidFill>
                  <a:srgbClr val="7030A0"/>
                </a:solidFill>
                <a:latin typeface="Verdana" panose="020B0604030504040204" pitchFamily="34" charset="0"/>
                <a:ea typeface="Verdana" panose="020B0604030504040204" pitchFamily="34" charset="0"/>
              </a:rPr>
              <a:t>Store fireworks in a box until ready to use them, light at arm’s length and avoid alcohol.</a:t>
            </a:r>
          </a:p>
          <a:p>
            <a:endParaRPr lang="en-GB" sz="1400" dirty="0">
              <a:latin typeface="Verdana" panose="020B0604030504040204" pitchFamily="34" charset="0"/>
              <a:ea typeface="Verdana" panose="020B0604030504040204" pitchFamily="34" charset="0"/>
            </a:endParaRPr>
          </a:p>
          <a:p>
            <a:endParaRPr lang="en-GB" sz="1400" dirty="0">
              <a:latin typeface="Verdana" panose="020B0604030504040204" pitchFamily="34" charset="0"/>
              <a:ea typeface="Verdana" panose="020B0604030504040204" pitchFamily="34" charset="0"/>
            </a:endParaRPr>
          </a:p>
          <a:p>
            <a:pPr marL="0" indent="0">
              <a:buNone/>
            </a:pPr>
            <a:endParaRPr lang="en-GB" sz="1200" dirty="0"/>
          </a:p>
        </p:txBody>
      </p:sp>
      <p:pic>
        <p:nvPicPr>
          <p:cNvPr id="6" name="Content Placeholder 5" descr="Fireworks lighting up sky at night">
            <a:extLst>
              <a:ext uri="{FF2B5EF4-FFF2-40B4-BE49-F238E27FC236}">
                <a16:creationId xmlns:a16="http://schemas.microsoft.com/office/drawing/2014/main" id="{9F7D9A5C-8727-83D8-9BB7-593045B6C105}"/>
              </a:ext>
            </a:extLst>
          </p:cNvPr>
          <p:cNvPicPr>
            <a:picLocks noGrp="1" noChangeAspect="1"/>
          </p:cNvPicPr>
          <p:nvPr>
            <p:ph sz="half" idx="2"/>
          </p:nvPr>
        </p:nvPicPr>
        <p:blipFill>
          <a:blip r:embed="rId5"/>
          <a:stretch>
            <a:fillRect/>
          </a:stretch>
        </p:blipFill>
        <p:spPr>
          <a:xfrm>
            <a:off x="5916706" y="2442883"/>
            <a:ext cx="3119718" cy="2088651"/>
          </a:xfrm>
        </p:spPr>
      </p:pic>
    </p:spTree>
    <p:extLst>
      <p:ext uri="{BB962C8B-B14F-4D97-AF65-F5344CB8AC3E}">
        <p14:creationId xmlns:p14="http://schemas.microsoft.com/office/powerpoint/2010/main" val="39682799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1661D0-284B-1B4C-8546-C30DD1A94B37}"/>
              </a:ext>
            </a:extLst>
          </p:cNvPr>
          <p:cNvSpPr>
            <a:spLocks noGrp="1"/>
          </p:cNvSpPr>
          <p:nvPr>
            <p:ph type="title"/>
          </p:nvPr>
        </p:nvSpPr>
        <p:spPr>
          <a:xfrm>
            <a:off x="457200" y="274638"/>
            <a:ext cx="8229600" cy="1143000"/>
          </a:xfrm>
        </p:spPr>
        <p:txBody>
          <a:bodyPr anchor="ctr">
            <a:normAutofit/>
          </a:bodyPr>
          <a:lstStyle/>
          <a:p>
            <a:pPr algn="ctr"/>
            <a:r>
              <a:rPr lang="en-GB" b="1" dirty="0"/>
              <a:t>Sparkler safety</a:t>
            </a:r>
          </a:p>
        </p:txBody>
      </p:sp>
      <p:sp>
        <p:nvSpPr>
          <p:cNvPr id="3" name="Content Placeholder 2">
            <a:extLst>
              <a:ext uri="{FF2B5EF4-FFF2-40B4-BE49-F238E27FC236}">
                <a16:creationId xmlns:a16="http://schemas.microsoft.com/office/drawing/2014/main" id="{8B7F4C22-F9A9-F9E3-4592-3878D538E340}"/>
              </a:ext>
            </a:extLst>
          </p:cNvPr>
          <p:cNvSpPr>
            <a:spLocks noGrp="1"/>
          </p:cNvSpPr>
          <p:nvPr>
            <p:ph sz="half" idx="1"/>
          </p:nvPr>
        </p:nvSpPr>
        <p:spPr>
          <a:xfrm>
            <a:off x="233082" y="983130"/>
            <a:ext cx="4433048" cy="4503552"/>
          </a:xfrm>
        </p:spPr>
        <p:txBody>
          <a:bodyPr>
            <a:normAutofit/>
          </a:bodyPr>
          <a:lstStyle/>
          <a:p>
            <a:pPr algn="ctr">
              <a:lnSpc>
                <a:spcPct val="90000"/>
              </a:lnSpc>
              <a:buFont typeface="Arial" panose="020B0604020202020204" pitchFamily="34" charset="0"/>
              <a:buChar char="•"/>
            </a:pPr>
            <a:endParaRPr lang="en-GB" sz="1500" b="0" i="0" dirty="0">
              <a:effectLst/>
              <a:highlight>
                <a:srgbClr val="F8F9FA"/>
              </a:highlight>
            </a:endParaRPr>
          </a:p>
          <a:p>
            <a:pPr>
              <a:lnSpc>
                <a:spcPct val="90000"/>
              </a:lnSpc>
              <a:buFont typeface="Arial" panose="020B0604020202020204" pitchFamily="34" charset="0"/>
              <a:buChar char="•"/>
            </a:pPr>
            <a:endParaRPr lang="en-GB" sz="1500" dirty="0">
              <a:highlight>
                <a:srgbClr val="F8F9FA"/>
              </a:highlight>
            </a:endParaRPr>
          </a:p>
          <a:p>
            <a:pPr>
              <a:lnSpc>
                <a:spcPct val="90000"/>
              </a:lnSpc>
              <a:buFont typeface="Arial" panose="020B0604020202020204" pitchFamily="34" charset="0"/>
              <a:buChar char="•"/>
            </a:pPr>
            <a:endParaRPr lang="en-GB" sz="1500" dirty="0">
              <a:solidFill>
                <a:srgbClr val="7030A0"/>
              </a:solidFill>
            </a:endParaRPr>
          </a:p>
          <a:p>
            <a:pPr>
              <a:lnSpc>
                <a:spcPct val="90000"/>
              </a:lnSpc>
              <a:buFont typeface="Arial" panose="020B0604020202020204" pitchFamily="34" charset="0"/>
              <a:buChar char="•"/>
            </a:pPr>
            <a:r>
              <a:rPr lang="en-GB" sz="1600" b="0" i="0" dirty="0">
                <a:solidFill>
                  <a:srgbClr val="7030A0"/>
                </a:solidFill>
                <a:effectLst/>
              </a:rPr>
              <a:t>It is recommended that sparklers are not given to under-5s</a:t>
            </a:r>
          </a:p>
          <a:p>
            <a:pPr>
              <a:lnSpc>
                <a:spcPct val="90000"/>
              </a:lnSpc>
              <a:buFont typeface="Arial" panose="020B0604020202020204" pitchFamily="34" charset="0"/>
              <a:buChar char="•"/>
            </a:pPr>
            <a:r>
              <a:rPr lang="en-GB" sz="1600" b="0" i="0" dirty="0">
                <a:solidFill>
                  <a:srgbClr val="7030A0"/>
                </a:solidFill>
                <a:effectLst/>
              </a:rPr>
              <a:t>Make sure everyone handling sparklers wears gloves</a:t>
            </a:r>
          </a:p>
          <a:p>
            <a:pPr>
              <a:lnSpc>
                <a:spcPct val="90000"/>
              </a:lnSpc>
              <a:buFont typeface="Arial" panose="020B0604020202020204" pitchFamily="34" charset="0"/>
              <a:buChar char="•"/>
            </a:pPr>
            <a:r>
              <a:rPr lang="en-GB" sz="1600" b="0" i="0" dirty="0">
                <a:solidFill>
                  <a:srgbClr val="7030A0"/>
                </a:solidFill>
                <a:effectLst/>
              </a:rPr>
              <a:t>Hold sparklers at arm’s length while being lit and light them one at a time</a:t>
            </a:r>
          </a:p>
          <a:p>
            <a:pPr>
              <a:lnSpc>
                <a:spcPct val="90000"/>
              </a:lnSpc>
              <a:buFont typeface="Arial" panose="020B0604020202020204" pitchFamily="34" charset="0"/>
              <a:buChar char="•"/>
            </a:pPr>
            <a:r>
              <a:rPr lang="en-GB" sz="1600" b="0" i="0" dirty="0">
                <a:solidFill>
                  <a:srgbClr val="7030A0"/>
                </a:solidFill>
                <a:effectLst/>
              </a:rPr>
              <a:t>Don’t wave sparklers about close to other people</a:t>
            </a:r>
          </a:p>
          <a:p>
            <a:pPr>
              <a:lnSpc>
                <a:spcPct val="90000"/>
              </a:lnSpc>
              <a:buFont typeface="Arial" panose="020B0604020202020204" pitchFamily="34" charset="0"/>
              <a:buChar char="•"/>
            </a:pPr>
            <a:r>
              <a:rPr lang="en-GB" sz="1600" b="0" i="0" dirty="0">
                <a:solidFill>
                  <a:srgbClr val="7030A0"/>
                </a:solidFill>
                <a:effectLst/>
              </a:rPr>
              <a:t>Never hold a baby in your arms while you are holding a sparkler</a:t>
            </a:r>
          </a:p>
          <a:p>
            <a:pPr>
              <a:lnSpc>
                <a:spcPct val="90000"/>
              </a:lnSpc>
              <a:buFont typeface="Arial" panose="020B0604020202020204" pitchFamily="34" charset="0"/>
              <a:buChar char="•"/>
            </a:pPr>
            <a:r>
              <a:rPr lang="en-GB" sz="1600" b="0" i="0" dirty="0">
                <a:solidFill>
                  <a:srgbClr val="7030A0"/>
                </a:solidFill>
                <a:effectLst/>
              </a:rPr>
              <a:t>When the sparkler has finished put it in a bucket of cold water.</a:t>
            </a:r>
          </a:p>
          <a:p>
            <a:pPr>
              <a:lnSpc>
                <a:spcPct val="90000"/>
              </a:lnSpc>
              <a:buFont typeface="Arial" panose="020B0604020202020204" pitchFamily="34" charset="0"/>
              <a:buChar char="•"/>
            </a:pPr>
            <a:endParaRPr lang="en-GB" sz="1600" dirty="0">
              <a:highlight>
                <a:srgbClr val="F8F9FA"/>
              </a:highlight>
            </a:endParaRPr>
          </a:p>
          <a:p>
            <a:pPr>
              <a:lnSpc>
                <a:spcPct val="90000"/>
              </a:lnSpc>
              <a:buFont typeface="Arial" panose="020B0604020202020204" pitchFamily="34" charset="0"/>
              <a:buChar char="•"/>
            </a:pPr>
            <a:r>
              <a:rPr lang="en-GB" sz="1600" dirty="0">
                <a:hlinkClick r:id="rId2"/>
              </a:rPr>
              <a:t>Firework safety - RoSPA</a:t>
            </a:r>
            <a:endParaRPr lang="en-GB" sz="1600" b="0" i="0" dirty="0">
              <a:effectLst/>
              <a:highlight>
                <a:srgbClr val="F8F9FA"/>
              </a:highlight>
            </a:endParaRPr>
          </a:p>
          <a:p>
            <a:pPr>
              <a:lnSpc>
                <a:spcPct val="90000"/>
              </a:lnSpc>
            </a:pPr>
            <a:endParaRPr lang="en-GB" sz="1500" dirty="0"/>
          </a:p>
        </p:txBody>
      </p:sp>
      <p:pic>
        <p:nvPicPr>
          <p:cNvPr id="7" name="Content Placeholder 6">
            <a:extLst>
              <a:ext uri="{FF2B5EF4-FFF2-40B4-BE49-F238E27FC236}">
                <a16:creationId xmlns:a16="http://schemas.microsoft.com/office/drawing/2014/main" id="{E80BF9C3-E7B1-64D7-0C75-58FB6DEDF51D}"/>
              </a:ext>
            </a:extLst>
          </p:cNvPr>
          <p:cNvPicPr>
            <a:picLocks noGrp="1" noChangeAspect="1"/>
          </p:cNvPicPr>
          <p:nvPr>
            <p:ph sz="half" idx="2"/>
          </p:nvPr>
        </p:nvPicPr>
        <p:blipFill>
          <a:blip r:embed="rId3"/>
          <a:srcRect l="11657" r="30566" b="1"/>
          <a:stretch/>
        </p:blipFill>
        <p:spPr>
          <a:xfrm>
            <a:off x="5181600" y="1417638"/>
            <a:ext cx="3505200" cy="3928194"/>
          </a:xfrm>
          <a:prstGeom prst="rect">
            <a:avLst/>
          </a:prstGeom>
          <a:noFill/>
        </p:spPr>
      </p:pic>
    </p:spTree>
    <p:extLst>
      <p:ext uri="{BB962C8B-B14F-4D97-AF65-F5344CB8AC3E}">
        <p14:creationId xmlns:p14="http://schemas.microsoft.com/office/powerpoint/2010/main" val="8122162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34A85A-86BA-486B-A97F-F733E3A11669}"/>
              </a:ext>
            </a:extLst>
          </p:cNvPr>
          <p:cNvSpPr>
            <a:spLocks noGrp="1"/>
          </p:cNvSpPr>
          <p:nvPr>
            <p:ph type="title"/>
          </p:nvPr>
        </p:nvSpPr>
        <p:spPr>
          <a:xfrm>
            <a:off x="457200" y="-164633"/>
            <a:ext cx="8229600" cy="1143000"/>
          </a:xfrm>
        </p:spPr>
        <p:txBody>
          <a:bodyPr/>
          <a:lstStyle/>
          <a:p>
            <a:pPr algn="ctr"/>
            <a:r>
              <a:rPr lang="en-GB" sz="2400" b="1" dirty="0"/>
              <a:t>Did you know?</a:t>
            </a:r>
          </a:p>
        </p:txBody>
      </p:sp>
      <p:sp>
        <p:nvSpPr>
          <p:cNvPr id="3" name="Content Placeholder 2">
            <a:extLst>
              <a:ext uri="{FF2B5EF4-FFF2-40B4-BE49-F238E27FC236}">
                <a16:creationId xmlns:a16="http://schemas.microsoft.com/office/drawing/2014/main" id="{45C1DE11-561D-4DA4-3C3A-CDE100CE619E}"/>
              </a:ext>
            </a:extLst>
          </p:cNvPr>
          <p:cNvSpPr>
            <a:spLocks noGrp="1"/>
          </p:cNvSpPr>
          <p:nvPr>
            <p:ph sz="half" idx="1"/>
          </p:nvPr>
        </p:nvSpPr>
        <p:spPr>
          <a:xfrm>
            <a:off x="313764" y="848377"/>
            <a:ext cx="8516471" cy="4933857"/>
          </a:xfrm>
        </p:spPr>
        <p:txBody>
          <a:bodyPr/>
          <a:lstStyle/>
          <a:p>
            <a:r>
              <a:rPr lang="en-GB" sz="1600" dirty="0">
                <a:latin typeface="Verdana" panose="020B0604030504040204" pitchFamily="34" charset="0"/>
                <a:ea typeface="Verdana" panose="020B0604030504040204" pitchFamily="34" charset="0"/>
              </a:rPr>
              <a:t>Fireworks can travel at speeds of up to 150mph.</a:t>
            </a:r>
          </a:p>
          <a:p>
            <a:endParaRPr lang="en-GB" sz="1600" dirty="0">
              <a:latin typeface="Verdana" panose="020B0604030504040204" pitchFamily="34" charset="0"/>
              <a:ea typeface="Verdana" panose="020B0604030504040204" pitchFamily="34" charset="0"/>
            </a:endParaRPr>
          </a:p>
          <a:p>
            <a:r>
              <a:rPr lang="en-GB" sz="1600" dirty="0">
                <a:latin typeface="Verdana" panose="020B0604030504040204" pitchFamily="34" charset="0"/>
                <a:ea typeface="Verdana" panose="020B0604030504040204" pitchFamily="34" charset="0"/>
              </a:rPr>
              <a:t>Throwing a firework is a criminal offence and you can be fined up to £5000.</a:t>
            </a:r>
          </a:p>
          <a:p>
            <a:endParaRPr lang="en-GB" sz="1600" dirty="0">
              <a:latin typeface="Verdana" panose="020B0604030504040204" pitchFamily="34" charset="0"/>
              <a:ea typeface="Verdana" panose="020B0604030504040204" pitchFamily="34" charset="0"/>
            </a:endParaRPr>
          </a:p>
          <a:p>
            <a:pPr algn="l">
              <a:buFont typeface="Arial" panose="020B0604020202020204" pitchFamily="34" charset="0"/>
              <a:buChar char="•"/>
            </a:pPr>
            <a:r>
              <a:rPr lang="en-GB" sz="1600" b="0" i="0" dirty="0">
                <a:effectLst/>
                <a:latin typeface="Verdana" panose="020B0604030504040204" pitchFamily="34" charset="0"/>
                <a:ea typeface="Verdana" panose="020B0604030504040204" pitchFamily="34" charset="0"/>
              </a:rPr>
              <a:t>Most injuries are to the eyes, head or hands – so children will have visible scars for life.</a:t>
            </a:r>
          </a:p>
          <a:p>
            <a:pPr algn="l">
              <a:buFont typeface="Arial" panose="020B0604020202020204" pitchFamily="34" charset="0"/>
              <a:buChar char="•"/>
            </a:pPr>
            <a:endParaRPr lang="en-GB" sz="1600" b="0" i="0" dirty="0">
              <a:effectLst/>
              <a:latin typeface="Verdana" panose="020B0604030504040204" pitchFamily="34" charset="0"/>
              <a:ea typeface="Verdana" panose="020B0604030504040204" pitchFamily="34" charset="0"/>
            </a:endParaRPr>
          </a:p>
          <a:p>
            <a:pPr algn="l">
              <a:buFont typeface="Arial" panose="020B0604020202020204" pitchFamily="34" charset="0"/>
              <a:buChar char="•"/>
            </a:pPr>
            <a:r>
              <a:rPr lang="en-GB" sz="1600" b="0" i="0" dirty="0">
                <a:effectLst/>
                <a:latin typeface="Verdana" panose="020B0604030504040204" pitchFamily="34" charset="0"/>
                <a:ea typeface="Verdana" panose="020B0604030504040204" pitchFamily="34" charset="0"/>
              </a:rPr>
              <a:t>Most injuries happen at private or family displays.</a:t>
            </a:r>
          </a:p>
          <a:p>
            <a:pPr algn="l">
              <a:buFont typeface="Arial" panose="020B0604020202020204" pitchFamily="34" charset="0"/>
              <a:buChar char="•"/>
            </a:pPr>
            <a:r>
              <a:rPr lang="en-GB" sz="1600" b="0" i="0" dirty="0">
                <a:effectLst/>
                <a:latin typeface="Verdana" panose="020B0604030504040204" pitchFamily="34" charset="0"/>
                <a:ea typeface="Verdana" panose="020B0604030504040204" pitchFamily="34" charset="0"/>
              </a:rPr>
              <a:t>Rocket, air bomb and sparkler incidents are the most common.</a:t>
            </a:r>
          </a:p>
          <a:p>
            <a:pPr algn="l">
              <a:buFont typeface="Arial" panose="020B0604020202020204" pitchFamily="34" charset="0"/>
              <a:buChar char="•"/>
            </a:pPr>
            <a:endParaRPr lang="en-GB" sz="1600" b="0" i="0" dirty="0">
              <a:effectLst/>
              <a:latin typeface="Verdana" panose="020B0604030504040204" pitchFamily="34" charset="0"/>
              <a:ea typeface="Verdana" panose="020B0604030504040204" pitchFamily="34" charset="0"/>
            </a:endParaRPr>
          </a:p>
          <a:p>
            <a:pPr algn="l">
              <a:buFont typeface="Arial" panose="020B0604020202020204" pitchFamily="34" charset="0"/>
              <a:buChar char="•"/>
            </a:pPr>
            <a:r>
              <a:rPr lang="en-GB" sz="1600" b="0" i="0" dirty="0">
                <a:effectLst/>
                <a:latin typeface="Verdana" panose="020B0604030504040204" pitchFamily="34" charset="0"/>
                <a:ea typeface="Verdana" panose="020B0604030504040204" pitchFamily="34" charset="0"/>
              </a:rPr>
              <a:t>Over 550 children under 16 are taken to A&amp;E in the four weeks surrounding bonfire night alone.</a:t>
            </a:r>
          </a:p>
          <a:p>
            <a:pPr algn="l">
              <a:buFont typeface="Arial" panose="020B0604020202020204" pitchFamily="34" charset="0"/>
              <a:buChar char="•"/>
            </a:pPr>
            <a:endParaRPr lang="en-GB" sz="1600" b="0" i="0" dirty="0">
              <a:effectLst/>
              <a:latin typeface="Verdana" panose="020B0604030504040204" pitchFamily="34" charset="0"/>
              <a:ea typeface="Verdana" panose="020B0604030504040204" pitchFamily="34" charset="0"/>
            </a:endParaRPr>
          </a:p>
          <a:p>
            <a:pPr>
              <a:buFont typeface="Arial" panose="020B0604020202020204" pitchFamily="34" charset="0"/>
              <a:buChar char="•"/>
            </a:pPr>
            <a:r>
              <a:rPr lang="en-GB" sz="1600" b="0" i="0" dirty="0">
                <a:effectLst/>
                <a:latin typeface="Verdana" panose="020B0604030504040204" pitchFamily="34" charset="0"/>
                <a:ea typeface="Verdana" panose="020B0604030504040204" pitchFamily="34" charset="0"/>
              </a:rPr>
              <a:t>Many more boys than girls are injured by fireworks – especially boys aged 12 to 15 years.</a:t>
            </a:r>
            <a:r>
              <a:rPr lang="en-GB" sz="1600" dirty="0">
                <a:hlinkClick r:id="rId2">
                  <a:extLst>
                    <a:ext uri="{A12FA001-AC4F-418D-AE19-62706E023703}">
                      <ahyp:hlinkClr xmlns:ahyp="http://schemas.microsoft.com/office/drawing/2018/hyperlinkcolor" val="tx"/>
                    </a:ext>
                  </a:extLst>
                </a:hlinkClick>
              </a:rPr>
              <a:t> Fireworks - Children's Burns Trust (cbtrust.org.uk)</a:t>
            </a:r>
            <a:endParaRPr lang="en-GB" sz="1600" dirty="0"/>
          </a:p>
          <a:p>
            <a:pPr algn="l">
              <a:buFont typeface="Arial" panose="020B0604020202020204" pitchFamily="34" charset="0"/>
              <a:buChar char="•"/>
            </a:pPr>
            <a:endParaRPr lang="en-GB" sz="1400" b="0" i="0" dirty="0">
              <a:effectLst/>
              <a:latin typeface="Verdana" panose="020B0604030504040204" pitchFamily="34" charset="0"/>
              <a:ea typeface="Verdana" panose="020B0604030504040204" pitchFamily="34" charset="0"/>
            </a:endParaRPr>
          </a:p>
          <a:p>
            <a:pPr algn="l">
              <a:buFont typeface="Arial" panose="020B0604020202020204" pitchFamily="34" charset="0"/>
              <a:buChar char="•"/>
            </a:pPr>
            <a:endParaRPr lang="en-GB" sz="1400" dirty="0">
              <a:latin typeface="Verdana" panose="020B0604030504040204" pitchFamily="34" charset="0"/>
              <a:ea typeface="Verdana" panose="020B0604030504040204" pitchFamily="34" charset="0"/>
            </a:endParaRPr>
          </a:p>
          <a:p>
            <a:pPr algn="l">
              <a:buFont typeface="Arial" panose="020B0604020202020204" pitchFamily="34" charset="0"/>
              <a:buChar char="•"/>
            </a:pPr>
            <a:endParaRPr lang="en-GB" sz="1600" b="0" i="0" dirty="0">
              <a:effectLst/>
              <a:latin typeface="Verdana" panose="020B0604030504040204" pitchFamily="34" charset="0"/>
              <a:ea typeface="Verdana" panose="020B0604030504040204" pitchFamily="34" charset="0"/>
            </a:endParaRPr>
          </a:p>
        </p:txBody>
      </p:sp>
      <p:pic>
        <p:nvPicPr>
          <p:cNvPr id="6" name="Content Placeholder 5" descr="Fiber optics abstract background">
            <a:extLst>
              <a:ext uri="{FF2B5EF4-FFF2-40B4-BE49-F238E27FC236}">
                <a16:creationId xmlns:a16="http://schemas.microsoft.com/office/drawing/2014/main" id="{E4E7C97D-590B-CA22-4AAA-943CC456CE9C}"/>
              </a:ext>
            </a:extLst>
          </p:cNvPr>
          <p:cNvPicPr>
            <a:picLocks noGrp="1" noChangeAspect="1"/>
          </p:cNvPicPr>
          <p:nvPr>
            <p:ph sz="half" idx="2"/>
          </p:nvPr>
        </p:nvPicPr>
        <p:blipFill>
          <a:blip r:embed="rId3"/>
          <a:stretch>
            <a:fillRect/>
          </a:stretch>
        </p:blipFill>
        <p:spPr>
          <a:xfrm>
            <a:off x="5531225" y="5187975"/>
            <a:ext cx="3155576" cy="1643127"/>
          </a:xfrm>
        </p:spPr>
      </p:pic>
    </p:spTree>
    <p:extLst>
      <p:ext uri="{BB962C8B-B14F-4D97-AF65-F5344CB8AC3E}">
        <p14:creationId xmlns:p14="http://schemas.microsoft.com/office/powerpoint/2010/main" val="21805553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938177-0CB1-68FC-1E17-439AD880327B}"/>
              </a:ext>
            </a:extLst>
          </p:cNvPr>
          <p:cNvSpPr>
            <a:spLocks noGrp="1"/>
          </p:cNvSpPr>
          <p:nvPr>
            <p:ph type="title"/>
          </p:nvPr>
        </p:nvSpPr>
        <p:spPr>
          <a:xfrm>
            <a:off x="-430306" y="-394447"/>
            <a:ext cx="9117106" cy="1812085"/>
          </a:xfrm>
        </p:spPr>
        <p:txBody>
          <a:bodyPr/>
          <a:lstStyle/>
          <a:p>
            <a:pPr algn="ctr"/>
            <a:r>
              <a:rPr lang="en-GB" sz="3200" b="1" dirty="0"/>
              <a:t>General fireworks safety tips</a:t>
            </a:r>
          </a:p>
        </p:txBody>
      </p:sp>
      <p:sp>
        <p:nvSpPr>
          <p:cNvPr id="3" name="Content Placeholder 2">
            <a:extLst>
              <a:ext uri="{FF2B5EF4-FFF2-40B4-BE49-F238E27FC236}">
                <a16:creationId xmlns:a16="http://schemas.microsoft.com/office/drawing/2014/main" id="{3556A1D6-B7DD-EE69-DE56-B11843C404FB}"/>
              </a:ext>
            </a:extLst>
          </p:cNvPr>
          <p:cNvSpPr>
            <a:spLocks noGrp="1"/>
          </p:cNvSpPr>
          <p:nvPr>
            <p:ph sz="half" idx="1"/>
          </p:nvPr>
        </p:nvSpPr>
        <p:spPr>
          <a:xfrm>
            <a:off x="107577" y="632178"/>
            <a:ext cx="8928845" cy="5338316"/>
          </a:xfrm>
        </p:spPr>
        <p:txBody>
          <a:bodyPr/>
          <a:lstStyle/>
          <a:p>
            <a:pPr marL="0" indent="0">
              <a:buNone/>
            </a:pPr>
            <a:endParaRPr lang="en-GB" sz="1400" dirty="0">
              <a:solidFill>
                <a:srgbClr val="7030A0"/>
              </a:solidFill>
              <a:latin typeface="Verdana" panose="020B0604030504040204" pitchFamily="34" charset="0"/>
              <a:ea typeface="Verdana" panose="020B0604030504040204" pitchFamily="34" charset="0"/>
            </a:endParaRPr>
          </a:p>
          <a:p>
            <a:r>
              <a:rPr lang="en-GB" sz="1400" dirty="0">
                <a:solidFill>
                  <a:srgbClr val="7030A0"/>
                </a:solidFill>
                <a:latin typeface="Verdana" panose="020B0604030504040204" pitchFamily="34" charset="0"/>
                <a:ea typeface="Verdana" panose="020B0604030504040204" pitchFamily="34" charset="0"/>
              </a:rPr>
              <a:t>Find an organised firework display in your area – it is safer to attend an organised fireworks display run by experts.</a:t>
            </a:r>
          </a:p>
          <a:p>
            <a:endParaRPr lang="en-GB" sz="1400" dirty="0">
              <a:solidFill>
                <a:srgbClr val="7030A0"/>
              </a:solidFill>
              <a:latin typeface="Verdana" panose="020B0604030504040204" pitchFamily="34" charset="0"/>
              <a:ea typeface="Verdana" panose="020B0604030504040204" pitchFamily="34" charset="0"/>
            </a:endParaRPr>
          </a:p>
          <a:p>
            <a:r>
              <a:rPr lang="en-GB" sz="1400" dirty="0">
                <a:solidFill>
                  <a:srgbClr val="7030A0"/>
                </a:solidFill>
                <a:latin typeface="Verdana" panose="020B0604030504040204" pitchFamily="34" charset="0"/>
                <a:ea typeface="Verdana" panose="020B0604030504040204" pitchFamily="34" charset="0"/>
              </a:rPr>
              <a:t>Check that</a:t>
            </a:r>
            <a:r>
              <a:rPr lang="en-GB" sz="1400" b="0" i="0" dirty="0">
                <a:solidFill>
                  <a:srgbClr val="7030A0"/>
                </a:solidFill>
                <a:effectLst/>
                <a:latin typeface="Verdana" panose="020B0604030504040204" pitchFamily="34" charset="0"/>
                <a:ea typeface="Verdana" panose="020B0604030504040204" pitchFamily="34" charset="0"/>
              </a:rPr>
              <a:t> dressing up costumes have a CE mark </a:t>
            </a:r>
            <a:r>
              <a:rPr lang="en-GB" sz="1400" dirty="0">
                <a:solidFill>
                  <a:srgbClr val="7030A0"/>
                </a:solidFill>
                <a:hlinkClick r:id="rId2">
                  <a:extLst>
                    <a:ext uri="{A12FA001-AC4F-418D-AE19-62706E023703}">
                      <ahyp:hlinkClr xmlns:ahyp="http://schemas.microsoft.com/office/drawing/2018/hyperlinkcolor" val="tx"/>
                    </a:ext>
                  </a:extLst>
                </a:hlinkClick>
              </a:rPr>
              <a:t>Firework safety tips: How to have safe fireworks at home (capt.org.uk)</a:t>
            </a:r>
            <a:r>
              <a:rPr lang="en-GB" sz="1400" dirty="0">
                <a:solidFill>
                  <a:srgbClr val="7030A0"/>
                </a:solidFill>
              </a:rPr>
              <a:t>. </a:t>
            </a:r>
          </a:p>
          <a:p>
            <a:endParaRPr lang="en-GB" sz="1400" dirty="0">
              <a:solidFill>
                <a:srgbClr val="7030A0"/>
              </a:solidFill>
              <a:latin typeface="Verdana" panose="020B0604030504040204" pitchFamily="34" charset="0"/>
              <a:ea typeface="Verdana" panose="020B0604030504040204" pitchFamily="34" charset="0"/>
            </a:endParaRPr>
          </a:p>
          <a:p>
            <a:r>
              <a:rPr lang="en-GB" sz="1400" b="0" i="0" dirty="0">
                <a:solidFill>
                  <a:srgbClr val="7030A0"/>
                </a:solidFill>
                <a:effectLst/>
                <a:latin typeface="Verdana" panose="020B0604030504040204" pitchFamily="34" charset="0"/>
                <a:ea typeface="Verdana" panose="020B0604030504040204" pitchFamily="34" charset="0"/>
              </a:rPr>
              <a:t>Your child should not "help out" with your fireworks display.</a:t>
            </a:r>
          </a:p>
          <a:p>
            <a:endParaRPr lang="en-GB" sz="1400" dirty="0">
              <a:solidFill>
                <a:srgbClr val="7030A0"/>
              </a:solidFill>
              <a:latin typeface="Verdana" panose="020B0604030504040204" pitchFamily="34" charset="0"/>
              <a:ea typeface="Verdana" panose="020B0604030504040204" pitchFamily="34" charset="0"/>
            </a:endParaRPr>
          </a:p>
          <a:p>
            <a:pPr algn="l">
              <a:buFont typeface="Arial" panose="020B0604020202020204" pitchFamily="34" charset="0"/>
              <a:buChar char="•"/>
            </a:pPr>
            <a:r>
              <a:rPr lang="en-GB" sz="1400" b="0" i="0" dirty="0">
                <a:solidFill>
                  <a:srgbClr val="7030A0"/>
                </a:solidFill>
                <a:effectLst/>
                <a:latin typeface="Verdana" panose="020B0604030504040204" pitchFamily="34" charset="0"/>
                <a:ea typeface="Verdana" panose="020B0604030504040204" pitchFamily="34" charset="0"/>
              </a:rPr>
              <a:t>Keep a bucket of water handy in case of an accident.</a:t>
            </a:r>
          </a:p>
          <a:p>
            <a:pPr algn="l">
              <a:buFont typeface="Arial" panose="020B0604020202020204" pitchFamily="34" charset="0"/>
              <a:buChar char="•"/>
            </a:pPr>
            <a:endParaRPr lang="en-GB" sz="1400" b="0" i="0" dirty="0">
              <a:solidFill>
                <a:srgbClr val="7030A0"/>
              </a:solidFill>
              <a:effectLst/>
              <a:latin typeface="Verdana" panose="020B0604030504040204" pitchFamily="34" charset="0"/>
              <a:ea typeface="Verdana" panose="020B0604030504040204" pitchFamily="34" charset="0"/>
            </a:endParaRPr>
          </a:p>
          <a:p>
            <a:pPr algn="l">
              <a:buFont typeface="Arial" panose="020B0604020202020204" pitchFamily="34" charset="0"/>
              <a:buChar char="•"/>
            </a:pPr>
            <a:r>
              <a:rPr lang="en-GB" sz="1400" b="0" i="0" dirty="0">
                <a:solidFill>
                  <a:srgbClr val="7030A0"/>
                </a:solidFill>
                <a:effectLst/>
                <a:latin typeface="Verdana" panose="020B0604030504040204" pitchFamily="34" charset="0"/>
                <a:ea typeface="Verdana" panose="020B0604030504040204" pitchFamily="34" charset="0"/>
              </a:rPr>
              <a:t>Avoid loose clothing and tie back long hair</a:t>
            </a:r>
          </a:p>
          <a:p>
            <a:pPr algn="l">
              <a:buFont typeface="Arial" panose="020B0604020202020204" pitchFamily="34" charset="0"/>
              <a:buChar char="•"/>
            </a:pPr>
            <a:endParaRPr lang="en-GB" sz="1400" b="0" i="0" dirty="0">
              <a:solidFill>
                <a:srgbClr val="7030A0"/>
              </a:solidFill>
              <a:effectLst/>
              <a:latin typeface="Verdana" panose="020B0604030504040204" pitchFamily="34" charset="0"/>
              <a:ea typeface="Verdana" panose="020B0604030504040204" pitchFamily="34" charset="0"/>
            </a:endParaRPr>
          </a:p>
          <a:p>
            <a:pPr algn="l">
              <a:buFont typeface="Arial" panose="020B0604020202020204" pitchFamily="34" charset="0"/>
              <a:buChar char="•"/>
            </a:pPr>
            <a:r>
              <a:rPr lang="en-GB" sz="1400" b="0" i="0" dirty="0">
                <a:solidFill>
                  <a:srgbClr val="7030A0"/>
                </a:solidFill>
                <a:effectLst/>
                <a:latin typeface="Verdana" panose="020B0604030504040204" pitchFamily="34" charset="0"/>
                <a:ea typeface="Verdana" panose="020B0604030504040204" pitchFamily="34" charset="0"/>
              </a:rPr>
              <a:t>After the party, pour water on the fire, rather than leaving it to burn out.</a:t>
            </a:r>
            <a:r>
              <a:rPr lang="en-GB" sz="1400" dirty="0">
                <a:solidFill>
                  <a:srgbClr val="7030A0"/>
                </a:solidFill>
                <a:hlinkClick r:id="rId3">
                  <a:extLst>
                    <a:ext uri="{A12FA001-AC4F-418D-AE19-62706E023703}">
                      <ahyp:hlinkClr xmlns:ahyp="http://schemas.microsoft.com/office/drawing/2018/hyperlinkcolor" val="tx"/>
                    </a:ext>
                  </a:extLst>
                </a:hlinkClick>
              </a:rPr>
              <a:t> Firework safety – RoSPA</a:t>
            </a:r>
            <a:endParaRPr lang="en-GB" sz="1400" dirty="0">
              <a:solidFill>
                <a:srgbClr val="7030A0"/>
              </a:solidFill>
            </a:endParaRPr>
          </a:p>
          <a:p>
            <a:pPr algn="l">
              <a:buFont typeface="Arial" panose="020B0604020202020204" pitchFamily="34" charset="0"/>
              <a:buChar char="•"/>
            </a:pPr>
            <a:endParaRPr lang="en-GB" sz="1600" b="0" i="0" dirty="0">
              <a:solidFill>
                <a:srgbClr val="7030A0"/>
              </a:solidFill>
              <a:effectLst/>
              <a:latin typeface="Verdana" panose="020B0604030504040204" pitchFamily="34" charset="0"/>
              <a:ea typeface="Verdana" panose="020B0604030504040204" pitchFamily="34" charset="0"/>
            </a:endParaRPr>
          </a:p>
          <a:p>
            <a:pPr algn="l">
              <a:buFont typeface="Arial" panose="020B0604020202020204" pitchFamily="34" charset="0"/>
              <a:buChar char="•"/>
            </a:pPr>
            <a:r>
              <a:rPr lang="en-GB" sz="1400" dirty="0">
                <a:solidFill>
                  <a:srgbClr val="7030A0"/>
                </a:solidFill>
                <a:latin typeface="Verdana" panose="020B0604030504040204" pitchFamily="34" charset="0"/>
                <a:ea typeface="Verdana" panose="020B0604030504040204" pitchFamily="34" charset="0"/>
              </a:rPr>
              <a:t>Check the category of your fireworks as some may not be suitable for your garden </a:t>
            </a:r>
            <a:r>
              <a:rPr lang="en-GB" sz="1400" dirty="0">
                <a:solidFill>
                  <a:srgbClr val="7030A0"/>
                </a:solidFill>
                <a:hlinkClick r:id="rId3">
                  <a:extLst>
                    <a:ext uri="{A12FA001-AC4F-418D-AE19-62706E023703}">
                      <ahyp:hlinkClr xmlns:ahyp="http://schemas.microsoft.com/office/drawing/2018/hyperlinkcolor" val="tx"/>
                    </a:ext>
                  </a:extLst>
                </a:hlinkClick>
              </a:rPr>
              <a:t>Firework safety – RoSPA</a:t>
            </a:r>
            <a:r>
              <a:rPr lang="en-GB" sz="1400" dirty="0">
                <a:solidFill>
                  <a:srgbClr val="7030A0"/>
                </a:solidFill>
              </a:rPr>
              <a:t>  </a:t>
            </a:r>
          </a:p>
          <a:p>
            <a:pPr marL="0" indent="0" algn="l">
              <a:buNone/>
            </a:pPr>
            <a:r>
              <a:rPr lang="en-GB" sz="1400" dirty="0">
                <a:solidFill>
                  <a:srgbClr val="7030A0"/>
                </a:solidFill>
                <a:hlinkClick r:id="rId4">
                  <a:extLst>
                    <a:ext uri="{A12FA001-AC4F-418D-AE19-62706E023703}">
                      <ahyp:hlinkClr xmlns:ahyp="http://schemas.microsoft.com/office/drawing/2018/hyperlinkcolor" val="tx"/>
                    </a:ext>
                  </a:extLst>
                </a:hlinkClick>
              </a:rPr>
              <a:t>How to buy fireworks safely UK: A Fireworks buying guide (capt.org.uk)</a:t>
            </a:r>
            <a:endParaRPr lang="en-GB" sz="1400" b="0" i="0" dirty="0">
              <a:solidFill>
                <a:srgbClr val="7030A0"/>
              </a:solidFill>
              <a:effectLst/>
              <a:latin typeface="Verdana" panose="020B0604030504040204" pitchFamily="34" charset="0"/>
              <a:ea typeface="Verdana" panose="020B0604030504040204" pitchFamily="34" charset="0"/>
            </a:endParaRPr>
          </a:p>
          <a:p>
            <a:pPr algn="l">
              <a:buFont typeface="Arial" panose="020B0604020202020204" pitchFamily="34" charset="0"/>
              <a:buChar char="•"/>
            </a:pPr>
            <a:r>
              <a:rPr lang="en-GB" sz="1400" dirty="0">
                <a:solidFill>
                  <a:srgbClr val="7030A0"/>
                </a:solidFill>
                <a:latin typeface="Verdana" panose="020B0604030504040204" pitchFamily="34" charset="0"/>
                <a:ea typeface="Verdana" panose="020B0604030504040204" pitchFamily="34" charset="0"/>
              </a:rPr>
              <a:t>Keep pets indoors.</a:t>
            </a:r>
            <a:endParaRPr lang="en-GB" sz="1400" b="0" i="0" dirty="0">
              <a:solidFill>
                <a:srgbClr val="7030A0"/>
              </a:solidFill>
              <a:effectLst/>
              <a:latin typeface="Verdana" panose="020B0604030504040204" pitchFamily="34" charset="0"/>
              <a:ea typeface="Verdana" panose="020B0604030504040204" pitchFamily="34" charset="0"/>
            </a:endParaRPr>
          </a:p>
        </p:txBody>
      </p:sp>
      <p:pic>
        <p:nvPicPr>
          <p:cNvPr id="6" name="Content Placeholder 5">
            <a:extLst>
              <a:ext uri="{FF2B5EF4-FFF2-40B4-BE49-F238E27FC236}">
                <a16:creationId xmlns:a16="http://schemas.microsoft.com/office/drawing/2014/main" id="{E5323FB6-488C-130B-4CB8-56A6490B4797}"/>
              </a:ext>
            </a:extLst>
          </p:cNvPr>
          <p:cNvPicPr>
            <a:picLocks noGrp="1" noChangeAspect="1"/>
          </p:cNvPicPr>
          <p:nvPr>
            <p:ph sz="half" idx="2"/>
          </p:nvPr>
        </p:nvPicPr>
        <p:blipFill>
          <a:blip r:embed="rId5"/>
          <a:stretch>
            <a:fillRect/>
          </a:stretch>
        </p:blipFill>
        <p:spPr>
          <a:xfrm>
            <a:off x="7179733" y="4991680"/>
            <a:ext cx="1698646" cy="1698646"/>
          </a:xfrm>
        </p:spPr>
      </p:pic>
    </p:spTree>
    <p:extLst>
      <p:ext uri="{BB962C8B-B14F-4D97-AF65-F5344CB8AC3E}">
        <p14:creationId xmlns:p14="http://schemas.microsoft.com/office/powerpoint/2010/main" val="27520499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B8D480-8C28-85C1-FAC2-DDCC8422DCFD}"/>
              </a:ext>
            </a:extLst>
          </p:cNvPr>
          <p:cNvSpPr>
            <a:spLocks noGrp="1"/>
          </p:cNvSpPr>
          <p:nvPr>
            <p:ph type="title"/>
          </p:nvPr>
        </p:nvSpPr>
        <p:spPr>
          <a:xfrm>
            <a:off x="222864" y="0"/>
            <a:ext cx="8229600" cy="1143000"/>
          </a:xfrm>
        </p:spPr>
        <p:txBody>
          <a:bodyPr/>
          <a:lstStyle/>
          <a:p>
            <a:pPr algn="ctr"/>
            <a:r>
              <a:rPr lang="en-GB" sz="3200" b="1" dirty="0"/>
              <a:t>Burns… what to do</a:t>
            </a:r>
          </a:p>
        </p:txBody>
      </p:sp>
      <p:sp>
        <p:nvSpPr>
          <p:cNvPr id="4" name="TextBox 3">
            <a:extLst>
              <a:ext uri="{FF2B5EF4-FFF2-40B4-BE49-F238E27FC236}">
                <a16:creationId xmlns:a16="http://schemas.microsoft.com/office/drawing/2014/main" id="{3348BCA5-F2F4-4D20-1875-5BF1575F897C}"/>
              </a:ext>
            </a:extLst>
          </p:cNvPr>
          <p:cNvSpPr txBox="1"/>
          <p:nvPr/>
        </p:nvSpPr>
        <p:spPr>
          <a:xfrm>
            <a:off x="222864" y="1142999"/>
            <a:ext cx="8804595" cy="5262979"/>
          </a:xfrm>
          <a:prstGeom prst="rect">
            <a:avLst/>
          </a:prstGeom>
          <a:noFill/>
        </p:spPr>
        <p:txBody>
          <a:bodyPr wrap="square">
            <a:spAutoFit/>
          </a:bodyPr>
          <a:lstStyle/>
          <a:p>
            <a:pPr algn="l">
              <a:buFont typeface="Arial" panose="020B0604020202020204" pitchFamily="34" charset="0"/>
              <a:buChar char="•"/>
            </a:pPr>
            <a:r>
              <a:rPr lang="en-GB" sz="1400" b="1" i="0" dirty="0">
                <a:solidFill>
                  <a:srgbClr val="7030A0"/>
                </a:solidFill>
                <a:effectLst/>
                <a:latin typeface="Verdana" panose="020B0604030504040204" pitchFamily="34" charset="0"/>
                <a:ea typeface="Verdana" panose="020B0604030504040204" pitchFamily="34" charset="0"/>
                <a:cs typeface="TH SarabunPSK" panose="020B0502040204020203" pitchFamily="34" charset="-34"/>
              </a:rPr>
              <a:t>Stop the burning process</a:t>
            </a:r>
            <a:r>
              <a:rPr lang="en-GB" sz="1400" b="0" i="0" dirty="0">
                <a:solidFill>
                  <a:srgbClr val="7030A0"/>
                </a:solidFill>
                <a:effectLst/>
                <a:latin typeface="Verdana" panose="020B0604030504040204" pitchFamily="34" charset="0"/>
                <a:ea typeface="Verdana" panose="020B0604030504040204" pitchFamily="34" charset="0"/>
                <a:cs typeface="TH SarabunPSK" panose="020B0502040204020203" pitchFamily="34" charset="-34"/>
              </a:rPr>
              <a:t> as soon as possible. This may mean removing the person from the area, dousing flames with water, or smothering flames with a blanket. Do not put yourself at risk of getting burnt as well.</a:t>
            </a:r>
          </a:p>
          <a:p>
            <a:pPr algn="l">
              <a:buFont typeface="Arial" panose="020B0604020202020204" pitchFamily="34" charset="0"/>
              <a:buChar char="•"/>
            </a:pPr>
            <a:r>
              <a:rPr lang="en-GB" sz="1400" b="1" i="0" dirty="0">
                <a:solidFill>
                  <a:srgbClr val="7030A0"/>
                </a:solidFill>
                <a:effectLst/>
                <a:latin typeface="Verdana" panose="020B0604030504040204" pitchFamily="34" charset="0"/>
                <a:ea typeface="Verdana" panose="020B0604030504040204" pitchFamily="34" charset="0"/>
                <a:cs typeface="TH SarabunPSK" panose="020B0502040204020203" pitchFamily="34" charset="-34"/>
              </a:rPr>
              <a:t>Remove any clothing or jewellery</a:t>
            </a:r>
            <a:r>
              <a:rPr lang="en-GB" sz="1400" b="0" i="0" dirty="0">
                <a:solidFill>
                  <a:srgbClr val="7030A0"/>
                </a:solidFill>
                <a:effectLst/>
                <a:latin typeface="Verdana" panose="020B0604030504040204" pitchFamily="34" charset="0"/>
                <a:ea typeface="Verdana" panose="020B0604030504040204" pitchFamily="34" charset="0"/>
                <a:cs typeface="TH SarabunPSK" panose="020B0502040204020203" pitchFamily="34" charset="-34"/>
              </a:rPr>
              <a:t> near the burnt area of skin, including babies' nappies. But do not try to remove anything that's stuck to the burnt skin, as this could cause more damage.</a:t>
            </a:r>
          </a:p>
          <a:p>
            <a:pPr algn="l">
              <a:buFont typeface="Arial" panose="020B0604020202020204" pitchFamily="34" charset="0"/>
              <a:buChar char="•"/>
            </a:pPr>
            <a:r>
              <a:rPr lang="en-GB" sz="1400" b="1" i="0" dirty="0">
                <a:solidFill>
                  <a:srgbClr val="7030A0"/>
                </a:solidFill>
                <a:effectLst/>
                <a:latin typeface="Verdana" panose="020B0604030504040204" pitchFamily="34" charset="0"/>
                <a:ea typeface="Verdana" panose="020B0604030504040204" pitchFamily="34" charset="0"/>
                <a:cs typeface="TH SarabunPSK" panose="020B0502040204020203" pitchFamily="34" charset="-34"/>
              </a:rPr>
              <a:t>Cool the burn with cool or lukewarm running water</a:t>
            </a:r>
            <a:r>
              <a:rPr lang="en-GB" sz="1400" b="0" i="0" dirty="0">
                <a:solidFill>
                  <a:srgbClr val="7030A0"/>
                </a:solidFill>
                <a:effectLst/>
                <a:latin typeface="Verdana" panose="020B0604030504040204" pitchFamily="34" charset="0"/>
                <a:ea typeface="Verdana" panose="020B0604030504040204" pitchFamily="34" charset="0"/>
                <a:cs typeface="TH SarabunPSK" panose="020B0502040204020203" pitchFamily="34" charset="-34"/>
              </a:rPr>
              <a:t> for 20 minutes as soon as possible after the injury. </a:t>
            </a:r>
            <a:r>
              <a:rPr lang="en-GB" sz="1400" b="1" i="0" dirty="0">
                <a:solidFill>
                  <a:srgbClr val="7030A0"/>
                </a:solidFill>
                <a:effectLst/>
                <a:latin typeface="Verdana" panose="020B0604030504040204" pitchFamily="34" charset="0"/>
                <a:ea typeface="Verdana" panose="020B0604030504040204" pitchFamily="34" charset="0"/>
                <a:cs typeface="TH SarabunPSK" panose="020B0502040204020203" pitchFamily="34" charset="-34"/>
              </a:rPr>
              <a:t>Never </a:t>
            </a:r>
            <a:r>
              <a:rPr lang="en-GB" sz="1400" b="0" i="0" dirty="0">
                <a:solidFill>
                  <a:srgbClr val="7030A0"/>
                </a:solidFill>
                <a:effectLst/>
                <a:latin typeface="Verdana" panose="020B0604030504040204" pitchFamily="34" charset="0"/>
                <a:ea typeface="Verdana" panose="020B0604030504040204" pitchFamily="34" charset="0"/>
                <a:cs typeface="TH SarabunPSK" panose="020B0502040204020203" pitchFamily="34" charset="-34"/>
              </a:rPr>
              <a:t>use ice, iced water, or any creams or greasy substances like butter.</a:t>
            </a:r>
          </a:p>
          <a:p>
            <a:pPr>
              <a:buFont typeface="Arial" panose="020B0604020202020204" pitchFamily="34" charset="0"/>
              <a:buChar char="•"/>
            </a:pPr>
            <a:r>
              <a:rPr lang="en-GB" sz="1400" b="1" i="0" dirty="0">
                <a:solidFill>
                  <a:srgbClr val="7030A0"/>
                </a:solidFill>
                <a:effectLst/>
                <a:latin typeface="Verdana" panose="020B0604030504040204" pitchFamily="34" charset="0"/>
                <a:ea typeface="Verdana" panose="020B0604030504040204" pitchFamily="34" charset="0"/>
                <a:cs typeface="TH SarabunPSK" panose="020B0502040204020203" pitchFamily="34" charset="-34"/>
              </a:rPr>
              <a:t>Keep yourself or the person warm.</a:t>
            </a:r>
            <a:r>
              <a:rPr lang="en-GB" sz="1400" b="0" i="0" dirty="0">
                <a:solidFill>
                  <a:srgbClr val="7030A0"/>
                </a:solidFill>
                <a:effectLst/>
                <a:latin typeface="Verdana" panose="020B0604030504040204" pitchFamily="34" charset="0"/>
                <a:ea typeface="Verdana" panose="020B0604030504040204" pitchFamily="34" charset="0"/>
                <a:cs typeface="TH SarabunPSK" panose="020B0502040204020203" pitchFamily="34" charset="-34"/>
              </a:rPr>
              <a:t> Use a blanket or layers of clothing but avoid putting them on the injured area. </a:t>
            </a:r>
          </a:p>
          <a:p>
            <a:pPr>
              <a:buFont typeface="Arial" panose="020B0604020202020204" pitchFamily="34" charset="0"/>
              <a:buChar char="•"/>
            </a:pPr>
            <a:r>
              <a:rPr lang="en-GB" sz="1400" b="1" i="0" dirty="0">
                <a:solidFill>
                  <a:srgbClr val="7030A0"/>
                </a:solidFill>
                <a:effectLst/>
                <a:latin typeface="Verdana" panose="020B0604030504040204" pitchFamily="34" charset="0"/>
                <a:ea typeface="Verdana" panose="020B0604030504040204" pitchFamily="34" charset="0"/>
                <a:cs typeface="TH SarabunPSK" panose="020B0502040204020203" pitchFamily="34" charset="-34"/>
              </a:rPr>
              <a:t>Cover the burn with cling film.</a:t>
            </a:r>
            <a:r>
              <a:rPr lang="en-GB" sz="1400" b="0" i="0" dirty="0">
                <a:solidFill>
                  <a:srgbClr val="7030A0"/>
                </a:solidFill>
                <a:effectLst/>
                <a:latin typeface="Verdana" panose="020B0604030504040204" pitchFamily="34" charset="0"/>
                <a:ea typeface="Verdana" panose="020B0604030504040204" pitchFamily="34" charset="0"/>
                <a:cs typeface="TH SarabunPSK" panose="020B0502040204020203" pitchFamily="34" charset="-34"/>
              </a:rPr>
              <a:t> Lay the cling film over the burn, rather than wrapping it around a limb. A clean, clear plastic bag can be used for burns on your hand.</a:t>
            </a:r>
          </a:p>
          <a:p>
            <a:pPr algn="l">
              <a:buFont typeface="Arial" panose="020B0604020202020204" pitchFamily="34" charset="0"/>
              <a:buChar char="•"/>
            </a:pPr>
            <a:r>
              <a:rPr lang="en-GB" sz="1400" b="1" i="0" dirty="0">
                <a:solidFill>
                  <a:srgbClr val="7030A0"/>
                </a:solidFill>
                <a:effectLst/>
                <a:latin typeface="Verdana" panose="020B0604030504040204" pitchFamily="34" charset="0"/>
                <a:ea typeface="Verdana" panose="020B0604030504040204" pitchFamily="34" charset="0"/>
                <a:cs typeface="TH SarabunPSK" panose="020B0502040204020203" pitchFamily="34" charset="-34"/>
              </a:rPr>
              <a:t>Treat the pain from a burn with</a:t>
            </a:r>
            <a:r>
              <a:rPr lang="en-GB" sz="1400" b="0" i="0" dirty="0">
                <a:solidFill>
                  <a:srgbClr val="7030A0"/>
                </a:solidFill>
                <a:effectLst/>
                <a:latin typeface="Verdana" panose="020B0604030504040204" pitchFamily="34" charset="0"/>
                <a:ea typeface="Verdana" panose="020B0604030504040204" pitchFamily="34" charset="0"/>
                <a:cs typeface="TH SarabunPSK" panose="020B0502040204020203" pitchFamily="34" charset="-34"/>
              </a:rPr>
              <a:t> </a:t>
            </a:r>
            <a:r>
              <a:rPr lang="en-GB" sz="1400" b="1" i="0" dirty="0">
                <a:solidFill>
                  <a:srgbClr val="7030A0"/>
                </a:solidFill>
                <a:effectLst/>
                <a:latin typeface="Verdana" panose="020B0604030504040204" pitchFamily="34" charset="0"/>
                <a:ea typeface="Verdana" panose="020B0604030504040204" pitchFamily="34" charset="0"/>
                <a:cs typeface="TH SarabunPSK" panose="020B0502040204020203" pitchFamily="34" charset="-34"/>
                <a:hlinkClick r:id="rId2">
                  <a:extLst>
                    <a:ext uri="{A12FA001-AC4F-418D-AE19-62706E023703}">
                      <ahyp:hlinkClr xmlns:ahyp="http://schemas.microsoft.com/office/drawing/2018/hyperlinkcolor" val="tx"/>
                    </a:ext>
                  </a:extLst>
                </a:hlinkClick>
              </a:rPr>
              <a:t>paracetamol</a:t>
            </a:r>
            <a:r>
              <a:rPr lang="en-GB" sz="1400" b="1" i="0" dirty="0">
                <a:solidFill>
                  <a:srgbClr val="7030A0"/>
                </a:solidFill>
                <a:effectLst/>
                <a:latin typeface="Verdana" panose="020B0604030504040204" pitchFamily="34" charset="0"/>
                <a:ea typeface="Verdana" panose="020B0604030504040204" pitchFamily="34" charset="0"/>
                <a:cs typeface="TH SarabunPSK" panose="020B0502040204020203" pitchFamily="34" charset="-34"/>
              </a:rPr>
              <a:t> or</a:t>
            </a:r>
            <a:r>
              <a:rPr lang="en-GB" sz="1400" b="0" i="0" dirty="0">
                <a:solidFill>
                  <a:srgbClr val="7030A0"/>
                </a:solidFill>
                <a:effectLst/>
                <a:latin typeface="Verdana" panose="020B0604030504040204" pitchFamily="34" charset="0"/>
                <a:ea typeface="Verdana" panose="020B0604030504040204" pitchFamily="34" charset="0"/>
                <a:cs typeface="TH SarabunPSK" panose="020B0502040204020203" pitchFamily="34" charset="-34"/>
              </a:rPr>
              <a:t> </a:t>
            </a:r>
            <a:r>
              <a:rPr lang="en-GB" sz="1400" b="1" i="0" dirty="0">
                <a:solidFill>
                  <a:srgbClr val="7030A0"/>
                </a:solidFill>
                <a:effectLst/>
                <a:latin typeface="Verdana" panose="020B0604030504040204" pitchFamily="34" charset="0"/>
                <a:ea typeface="Verdana" panose="020B0604030504040204" pitchFamily="34" charset="0"/>
                <a:cs typeface="TH SarabunPSK" panose="020B0502040204020203" pitchFamily="34" charset="-34"/>
                <a:hlinkClick r:id="rId3">
                  <a:extLst>
                    <a:ext uri="{A12FA001-AC4F-418D-AE19-62706E023703}">
                      <ahyp:hlinkClr xmlns:ahyp="http://schemas.microsoft.com/office/drawing/2018/hyperlinkcolor" val="tx"/>
                    </a:ext>
                  </a:extLst>
                </a:hlinkClick>
              </a:rPr>
              <a:t>ibuprofen</a:t>
            </a:r>
            <a:r>
              <a:rPr lang="en-GB" sz="1400" b="0" i="0" dirty="0">
                <a:solidFill>
                  <a:srgbClr val="7030A0"/>
                </a:solidFill>
                <a:effectLst/>
                <a:latin typeface="Verdana" panose="020B0604030504040204" pitchFamily="34" charset="0"/>
                <a:ea typeface="Verdana" panose="020B0604030504040204" pitchFamily="34" charset="0"/>
                <a:cs typeface="TH SarabunPSK" panose="020B0502040204020203" pitchFamily="34" charset="-34"/>
              </a:rPr>
              <a:t>. Always check the manufacturer's instructions when using over-the-counter medication. Children under 16 years of age should not be given </a:t>
            </a:r>
            <a:r>
              <a:rPr lang="en-GB" sz="1400" b="0" i="0" dirty="0">
                <a:solidFill>
                  <a:srgbClr val="7030A0"/>
                </a:solidFill>
                <a:effectLst/>
                <a:latin typeface="Verdana" panose="020B0604030504040204" pitchFamily="34" charset="0"/>
                <a:ea typeface="Verdana" panose="020B0604030504040204" pitchFamily="34" charset="0"/>
                <a:cs typeface="TH SarabunPSK" panose="020B0502040204020203" pitchFamily="34" charset="-34"/>
                <a:hlinkClick r:id="rId4">
                  <a:extLst>
                    <a:ext uri="{A12FA001-AC4F-418D-AE19-62706E023703}">
                      <ahyp:hlinkClr xmlns:ahyp="http://schemas.microsoft.com/office/drawing/2018/hyperlinkcolor" val="tx"/>
                    </a:ext>
                  </a:extLst>
                </a:hlinkClick>
              </a:rPr>
              <a:t>aspirin</a:t>
            </a:r>
            <a:r>
              <a:rPr lang="en-GB" sz="1400" b="0" i="0" dirty="0">
                <a:solidFill>
                  <a:srgbClr val="7030A0"/>
                </a:solidFill>
                <a:effectLst/>
                <a:latin typeface="Verdana" panose="020B0604030504040204" pitchFamily="34" charset="0"/>
                <a:ea typeface="Verdana" panose="020B0604030504040204" pitchFamily="34" charset="0"/>
                <a:cs typeface="TH SarabunPSK" panose="020B0502040204020203" pitchFamily="34" charset="-34"/>
              </a:rPr>
              <a:t>.</a:t>
            </a:r>
          </a:p>
          <a:p>
            <a:pPr algn="l">
              <a:buFont typeface="Arial" panose="020B0604020202020204" pitchFamily="34" charset="0"/>
              <a:buChar char="•"/>
            </a:pPr>
            <a:r>
              <a:rPr lang="en-GB" sz="1400" b="1" i="0" dirty="0">
                <a:solidFill>
                  <a:srgbClr val="7030A0"/>
                </a:solidFill>
                <a:effectLst/>
                <a:latin typeface="Verdana" panose="020B0604030504040204" pitchFamily="34" charset="0"/>
                <a:ea typeface="Verdana" panose="020B0604030504040204" pitchFamily="34" charset="0"/>
                <a:cs typeface="TH SarabunPSK" panose="020B0502040204020203" pitchFamily="34" charset="-34"/>
              </a:rPr>
              <a:t>Raise the affected area, if possible.</a:t>
            </a:r>
            <a:r>
              <a:rPr lang="en-GB" sz="1400" b="0" i="0" dirty="0">
                <a:solidFill>
                  <a:srgbClr val="7030A0"/>
                </a:solidFill>
                <a:effectLst/>
                <a:latin typeface="Verdana" panose="020B0604030504040204" pitchFamily="34" charset="0"/>
                <a:ea typeface="Verdana" panose="020B0604030504040204" pitchFamily="34" charset="0"/>
                <a:cs typeface="TH SarabunPSK" panose="020B0502040204020203" pitchFamily="34" charset="-34"/>
              </a:rPr>
              <a:t> This will help to reduce swelling.</a:t>
            </a:r>
          </a:p>
          <a:p>
            <a:pPr algn="l" fontAlgn="base">
              <a:buFont typeface="Arial" panose="020B0604020202020204" pitchFamily="34" charset="0"/>
              <a:buChar char="•"/>
            </a:pPr>
            <a:endParaRPr lang="en-GB" sz="1600" dirty="0">
              <a:solidFill>
                <a:srgbClr val="512C7E"/>
              </a:solidFill>
              <a:latin typeface="Verdana" panose="020B0604030504040204" pitchFamily="34" charset="0"/>
              <a:ea typeface="Verdana" panose="020B0604030504040204" pitchFamily="34" charset="0"/>
            </a:endParaRPr>
          </a:p>
          <a:p>
            <a:pPr fontAlgn="base"/>
            <a:r>
              <a:rPr lang="en-GB" sz="1600" dirty="0">
                <a:solidFill>
                  <a:srgbClr val="512C7E"/>
                </a:solidFill>
                <a:hlinkClick r:id="rId5">
                  <a:extLst>
                    <a:ext uri="{A12FA001-AC4F-418D-AE19-62706E023703}">
                      <ahyp:hlinkClr xmlns:ahyp="http://schemas.microsoft.com/office/drawing/2018/hyperlinkcolor" val="tx"/>
                    </a:ext>
                  </a:extLst>
                </a:hlinkClick>
              </a:rPr>
              <a:t>Burns and scalds - Treatment - NHS (www.nhs.uk)</a:t>
            </a:r>
            <a:endParaRPr lang="en-GB" sz="1600" b="0" i="0" dirty="0">
              <a:solidFill>
                <a:srgbClr val="512C7E"/>
              </a:solidFill>
              <a:effectLst/>
              <a:latin typeface="Verdana" panose="020B0604030504040204" pitchFamily="34" charset="0"/>
              <a:ea typeface="Verdana" panose="020B0604030504040204" pitchFamily="34" charset="0"/>
            </a:endParaRPr>
          </a:p>
          <a:p>
            <a:pPr algn="l" fontAlgn="base">
              <a:buFont typeface="Arial" panose="020B0604020202020204" pitchFamily="34" charset="0"/>
              <a:buChar char="•"/>
            </a:pPr>
            <a:endParaRPr lang="en-GB" sz="1600" dirty="0">
              <a:solidFill>
                <a:srgbClr val="512C7E"/>
              </a:solidFill>
              <a:highlight>
                <a:srgbClr val="FFFFFF"/>
              </a:highlight>
              <a:latin typeface="Verdana" panose="020B0604030504040204" pitchFamily="34" charset="0"/>
              <a:ea typeface="Verdana" panose="020B0604030504040204" pitchFamily="34" charset="0"/>
            </a:endParaRPr>
          </a:p>
          <a:p>
            <a:pPr algn="l" fontAlgn="base">
              <a:buFont typeface="Arial" panose="020B0604020202020204" pitchFamily="34" charset="0"/>
              <a:buChar char="•"/>
            </a:pPr>
            <a:endParaRPr lang="en-GB" sz="1600" dirty="0">
              <a:solidFill>
                <a:srgbClr val="202A30"/>
              </a:solidFill>
              <a:highlight>
                <a:srgbClr val="FFFFFF"/>
              </a:highlight>
              <a:latin typeface="Verdana" panose="020B0604030504040204" pitchFamily="34" charset="0"/>
              <a:ea typeface="Verdana" panose="020B0604030504040204" pitchFamily="34" charset="0"/>
            </a:endParaRPr>
          </a:p>
          <a:p>
            <a:pPr algn="l" fontAlgn="base"/>
            <a:endParaRPr lang="en-GB" sz="1200" dirty="0">
              <a:solidFill>
                <a:srgbClr val="202A30"/>
              </a:solidFill>
              <a:highlight>
                <a:srgbClr val="FFFFFF"/>
              </a:highlight>
              <a:latin typeface="Verdana" panose="020B0604030504040204" pitchFamily="34" charset="0"/>
              <a:ea typeface="Verdana" panose="020B0604030504040204" pitchFamily="34" charset="0"/>
            </a:endParaRPr>
          </a:p>
          <a:p>
            <a:pPr algn="l" fontAlgn="base">
              <a:buFont typeface="Arial" panose="020B0604020202020204" pitchFamily="34" charset="0"/>
              <a:buChar char="•"/>
            </a:pPr>
            <a:endParaRPr lang="en-GB" sz="1200" dirty="0">
              <a:solidFill>
                <a:srgbClr val="202A30"/>
              </a:solidFill>
              <a:highlight>
                <a:srgbClr val="FFFFFF"/>
              </a:highlight>
              <a:latin typeface="Verdana" panose="020B0604030504040204" pitchFamily="34" charset="0"/>
              <a:ea typeface="Verdana" panose="020B0604030504040204" pitchFamily="34" charset="0"/>
            </a:endParaRPr>
          </a:p>
          <a:p>
            <a:pPr algn="l" fontAlgn="base">
              <a:buFont typeface="Arial" panose="020B0604020202020204" pitchFamily="34" charset="0"/>
              <a:buChar char="•"/>
            </a:pPr>
            <a:endParaRPr lang="en-GB" sz="1200" dirty="0">
              <a:solidFill>
                <a:srgbClr val="202A30"/>
              </a:solidFill>
              <a:highlight>
                <a:srgbClr val="FFFFFF"/>
              </a:highlight>
              <a:latin typeface="Verdana" panose="020B0604030504040204" pitchFamily="34" charset="0"/>
              <a:ea typeface="Verdana" panose="020B0604030504040204" pitchFamily="34" charset="0"/>
            </a:endParaRPr>
          </a:p>
          <a:p>
            <a:pPr algn="l" fontAlgn="base">
              <a:buFont typeface="Arial" panose="020B0604020202020204" pitchFamily="34" charset="0"/>
              <a:buChar char="•"/>
            </a:pPr>
            <a:endParaRPr lang="en-GB" sz="1200" dirty="0">
              <a:solidFill>
                <a:srgbClr val="202A30"/>
              </a:solidFill>
              <a:highlight>
                <a:srgbClr val="FFFFFF"/>
              </a:highlight>
              <a:latin typeface="Verdana" panose="020B0604030504040204" pitchFamily="34" charset="0"/>
              <a:ea typeface="Verdana" panose="020B0604030504040204" pitchFamily="34" charset="0"/>
            </a:endParaRPr>
          </a:p>
        </p:txBody>
      </p:sp>
    </p:spTree>
    <p:extLst>
      <p:ext uri="{BB962C8B-B14F-4D97-AF65-F5344CB8AC3E}">
        <p14:creationId xmlns:p14="http://schemas.microsoft.com/office/powerpoint/2010/main" val="28890650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4BCB33-DDFE-8160-AF46-F01F99A39FA2}"/>
              </a:ext>
            </a:extLst>
          </p:cNvPr>
          <p:cNvSpPr>
            <a:spLocks noGrp="1"/>
          </p:cNvSpPr>
          <p:nvPr>
            <p:ph type="title"/>
          </p:nvPr>
        </p:nvSpPr>
        <p:spPr/>
        <p:txBody>
          <a:bodyPr/>
          <a:lstStyle/>
          <a:p>
            <a:r>
              <a:rPr lang="en-GB" b="1" dirty="0"/>
              <a:t>When to go to hospital…</a:t>
            </a:r>
          </a:p>
        </p:txBody>
      </p:sp>
      <p:sp>
        <p:nvSpPr>
          <p:cNvPr id="4" name="TextBox 3">
            <a:extLst>
              <a:ext uri="{FF2B5EF4-FFF2-40B4-BE49-F238E27FC236}">
                <a16:creationId xmlns:a16="http://schemas.microsoft.com/office/drawing/2014/main" id="{DC760879-8CE9-2B14-EBBB-AD82147A29CB}"/>
              </a:ext>
            </a:extLst>
          </p:cNvPr>
          <p:cNvSpPr txBox="1"/>
          <p:nvPr/>
        </p:nvSpPr>
        <p:spPr>
          <a:xfrm>
            <a:off x="134473" y="1183342"/>
            <a:ext cx="8875056" cy="4770537"/>
          </a:xfrm>
          <a:prstGeom prst="rect">
            <a:avLst/>
          </a:prstGeom>
          <a:noFill/>
        </p:spPr>
        <p:txBody>
          <a:bodyPr wrap="square">
            <a:spAutoFit/>
          </a:bodyPr>
          <a:lstStyle/>
          <a:p>
            <a:pPr algn="l"/>
            <a:r>
              <a:rPr lang="en-GB" sz="1400" b="0" i="0" dirty="0">
                <a:solidFill>
                  <a:srgbClr val="7030A0"/>
                </a:solidFill>
                <a:effectLst/>
                <a:latin typeface="Verdana" panose="020B0604030504040204" pitchFamily="34" charset="0"/>
                <a:ea typeface="Verdana" panose="020B0604030504040204" pitchFamily="34" charset="0"/>
              </a:rPr>
              <a:t>Once you have taken these steps: Go to a hospital </a:t>
            </a:r>
            <a:r>
              <a:rPr lang="en-GB" sz="1400" b="0" i="0" u="sng" dirty="0">
                <a:solidFill>
                  <a:srgbClr val="7030A0"/>
                </a:solidFill>
                <a:effectLst/>
                <a:latin typeface="Verdana" panose="020B0604030504040204" pitchFamily="34" charset="0"/>
                <a:ea typeface="Verdana" panose="020B0604030504040204" pitchFamily="34" charset="0"/>
                <a:hlinkClick r:id="rId2">
                  <a:extLst>
                    <a:ext uri="{A12FA001-AC4F-418D-AE19-62706E023703}">
                      <ahyp:hlinkClr xmlns:ahyp="http://schemas.microsoft.com/office/drawing/2018/hyperlinkcolor" val="tx"/>
                    </a:ext>
                  </a:extLst>
                </a:hlinkClick>
              </a:rPr>
              <a:t>accident and </a:t>
            </a:r>
            <a:r>
              <a:rPr lang="en-GB" sz="1400" b="0" i="0" u="sng" dirty="0">
                <a:solidFill>
                  <a:srgbClr val="7030A0"/>
                </a:solidFill>
                <a:effectLst/>
                <a:latin typeface="Verdana" panose="020B0604030504040204" pitchFamily="34" charset="0"/>
                <a:ea typeface="Verdana" panose="020B0604030504040204" pitchFamily="34" charset="0"/>
              </a:rPr>
              <a:t>emergency</a:t>
            </a:r>
            <a:r>
              <a:rPr lang="en-GB" sz="1400" b="0" i="0" dirty="0">
                <a:solidFill>
                  <a:srgbClr val="7030A0"/>
                </a:solidFill>
                <a:effectLst/>
                <a:latin typeface="Verdana" panose="020B0604030504040204" pitchFamily="34" charset="0"/>
                <a:ea typeface="Verdana" panose="020B0604030504040204" pitchFamily="34" charset="0"/>
              </a:rPr>
              <a:t> for:</a:t>
            </a:r>
          </a:p>
          <a:p>
            <a:pPr algn="l"/>
            <a:endParaRPr lang="en-GB" sz="1400" b="0" i="0" dirty="0">
              <a:solidFill>
                <a:srgbClr val="7030A0"/>
              </a:solidFill>
              <a:effectLst/>
              <a:latin typeface="Verdana" panose="020B0604030504040204" pitchFamily="34" charset="0"/>
              <a:ea typeface="Verdana" panose="020B0604030504040204" pitchFamily="34" charset="0"/>
            </a:endParaRPr>
          </a:p>
          <a:p>
            <a:pPr marL="285750" indent="-285750" algn="l">
              <a:buFont typeface="Arial" panose="020B0604020202020204" pitchFamily="34" charset="0"/>
              <a:buChar char="•"/>
            </a:pPr>
            <a:r>
              <a:rPr lang="en-GB" sz="1400" b="0" i="0" dirty="0">
                <a:solidFill>
                  <a:srgbClr val="7030A0"/>
                </a:solidFill>
                <a:effectLst/>
                <a:latin typeface="Verdana" panose="020B0604030504040204" pitchFamily="34" charset="0"/>
                <a:ea typeface="Verdana" panose="020B0604030504040204" pitchFamily="34" charset="0"/>
              </a:rPr>
              <a:t>large burns bigger than the size of the affected person's hand</a:t>
            </a:r>
          </a:p>
          <a:p>
            <a:pPr marL="285750" indent="-285750" algn="l">
              <a:buFont typeface="Arial" panose="020B0604020202020204" pitchFamily="34" charset="0"/>
              <a:buChar char="•"/>
            </a:pPr>
            <a:r>
              <a:rPr lang="en-GB" sz="1400" b="0" i="0" dirty="0">
                <a:solidFill>
                  <a:srgbClr val="7030A0"/>
                </a:solidFill>
                <a:effectLst/>
                <a:latin typeface="Verdana" panose="020B0604030504040204" pitchFamily="34" charset="0"/>
                <a:ea typeface="Verdana" panose="020B0604030504040204" pitchFamily="34" charset="0"/>
              </a:rPr>
              <a:t>deep burns of any size that cause white or charred skin</a:t>
            </a:r>
          </a:p>
          <a:p>
            <a:pPr marL="285750" indent="-285750" algn="l">
              <a:buFont typeface="Arial" panose="020B0604020202020204" pitchFamily="34" charset="0"/>
              <a:buChar char="•"/>
            </a:pPr>
            <a:r>
              <a:rPr lang="en-GB" sz="1400" b="0" i="0" dirty="0">
                <a:solidFill>
                  <a:srgbClr val="7030A0"/>
                </a:solidFill>
                <a:effectLst/>
                <a:latin typeface="Verdana" panose="020B0604030504040204" pitchFamily="34" charset="0"/>
                <a:ea typeface="Verdana" panose="020B0604030504040204" pitchFamily="34" charset="0"/>
              </a:rPr>
              <a:t>burns on the face, neck, hands, feet, any joints, or genitals</a:t>
            </a:r>
          </a:p>
          <a:p>
            <a:pPr marL="285750" indent="-285750" algn="l">
              <a:buFont typeface="Arial" panose="020B0604020202020204" pitchFamily="34" charset="0"/>
              <a:buChar char="•"/>
            </a:pPr>
            <a:r>
              <a:rPr lang="en-GB" sz="1400" b="0" i="0" dirty="0">
                <a:solidFill>
                  <a:srgbClr val="7030A0"/>
                </a:solidFill>
                <a:effectLst/>
                <a:latin typeface="Verdana" panose="020B0604030504040204" pitchFamily="34" charset="0"/>
                <a:ea typeface="Verdana" panose="020B0604030504040204" pitchFamily="34" charset="0"/>
              </a:rPr>
              <a:t>all chemical and electrical burns</a:t>
            </a:r>
          </a:p>
          <a:p>
            <a:pPr marL="285750" indent="-285750" algn="l">
              <a:buFont typeface="Arial" panose="020B0604020202020204" pitchFamily="34" charset="0"/>
              <a:buChar char="•"/>
            </a:pPr>
            <a:r>
              <a:rPr lang="en-GB" sz="1400" b="0" i="0" dirty="0">
                <a:solidFill>
                  <a:srgbClr val="7030A0"/>
                </a:solidFill>
                <a:effectLst/>
                <a:latin typeface="Verdana" panose="020B0604030504040204" pitchFamily="34" charset="0"/>
                <a:ea typeface="Verdana" panose="020B0604030504040204" pitchFamily="34" charset="0"/>
              </a:rPr>
              <a:t>any signs of shock – symptoms include cold, clammy skin, sweating, rapid, shallow breathing, and weakness or dizziness</a:t>
            </a:r>
          </a:p>
          <a:p>
            <a:pPr algn="l">
              <a:buFont typeface="Arial" panose="020B0604020202020204" pitchFamily="34" charset="0"/>
              <a:buChar char="•"/>
            </a:pPr>
            <a:endParaRPr lang="en-GB" sz="1400" b="0" i="0" dirty="0">
              <a:solidFill>
                <a:srgbClr val="7030A0"/>
              </a:solidFill>
              <a:effectLst/>
              <a:latin typeface="Verdana" panose="020B0604030504040204" pitchFamily="34" charset="0"/>
              <a:ea typeface="Verdana" panose="020B0604030504040204" pitchFamily="34" charset="0"/>
            </a:endParaRPr>
          </a:p>
          <a:p>
            <a:pPr algn="l"/>
            <a:r>
              <a:rPr lang="en-GB" sz="1400" b="0" i="0" dirty="0">
                <a:solidFill>
                  <a:srgbClr val="7030A0"/>
                </a:solidFill>
                <a:effectLst/>
                <a:latin typeface="Verdana" panose="020B0604030504040204" pitchFamily="34" charset="0"/>
                <a:ea typeface="Verdana" panose="020B0604030504040204" pitchFamily="34" charset="0"/>
              </a:rPr>
              <a:t>You should also go to hospital for all burns if you or the person who has been burned is:</a:t>
            </a:r>
          </a:p>
          <a:p>
            <a:pPr algn="l"/>
            <a:endParaRPr lang="en-GB" sz="1400" b="0" i="0" dirty="0">
              <a:solidFill>
                <a:srgbClr val="7030A0"/>
              </a:solidFill>
              <a:effectLst/>
              <a:latin typeface="Verdana" panose="020B0604030504040204" pitchFamily="34" charset="0"/>
              <a:ea typeface="Verdana" panose="020B0604030504040204" pitchFamily="34" charset="0"/>
            </a:endParaRPr>
          </a:p>
          <a:p>
            <a:pPr marL="285750" indent="-285750" algn="l">
              <a:buFont typeface="Arial" panose="020B0604020202020204" pitchFamily="34" charset="0"/>
              <a:buChar char="•"/>
            </a:pPr>
            <a:r>
              <a:rPr lang="en-GB" sz="1400" b="0" i="0" dirty="0">
                <a:solidFill>
                  <a:srgbClr val="7030A0"/>
                </a:solidFill>
                <a:effectLst/>
                <a:latin typeface="Verdana" panose="020B0604030504040204" pitchFamily="34" charset="0"/>
                <a:ea typeface="Verdana" panose="020B0604030504040204" pitchFamily="34" charset="0"/>
              </a:rPr>
              <a:t>under the age of 10</a:t>
            </a:r>
          </a:p>
          <a:p>
            <a:pPr marL="285750" indent="-285750" algn="l">
              <a:buFont typeface="Arial" panose="020B0604020202020204" pitchFamily="34" charset="0"/>
              <a:buChar char="•"/>
            </a:pPr>
            <a:r>
              <a:rPr lang="en-GB" sz="1400" b="0" i="0" dirty="0">
                <a:solidFill>
                  <a:srgbClr val="7030A0"/>
                </a:solidFill>
                <a:effectLst/>
                <a:latin typeface="Verdana" panose="020B0604030504040204" pitchFamily="34" charset="0"/>
                <a:ea typeface="Verdana" panose="020B0604030504040204" pitchFamily="34" charset="0"/>
              </a:rPr>
              <a:t>has a medical condition, such as heart, lung or liver disease, or </a:t>
            </a:r>
            <a:r>
              <a:rPr lang="en-GB" sz="1400" b="0" i="0" dirty="0">
                <a:solidFill>
                  <a:srgbClr val="7030A0"/>
                </a:solidFill>
                <a:effectLst/>
                <a:latin typeface="Verdana" panose="020B0604030504040204" pitchFamily="34" charset="0"/>
                <a:ea typeface="Verdana" panose="020B0604030504040204" pitchFamily="34" charset="0"/>
                <a:hlinkClick r:id="rId3">
                  <a:extLst>
                    <a:ext uri="{A12FA001-AC4F-418D-AE19-62706E023703}">
                      <ahyp:hlinkClr xmlns:ahyp="http://schemas.microsoft.com/office/drawing/2018/hyperlinkcolor" val="tx"/>
                    </a:ext>
                  </a:extLst>
                </a:hlinkClick>
              </a:rPr>
              <a:t>diabetes</a:t>
            </a:r>
            <a:endParaRPr lang="en-GB" sz="1400" b="0" i="0" dirty="0">
              <a:solidFill>
                <a:srgbClr val="7030A0"/>
              </a:solidFill>
              <a:effectLst/>
              <a:latin typeface="Verdana" panose="020B0604030504040204" pitchFamily="34" charset="0"/>
              <a:ea typeface="Verdana" panose="020B0604030504040204" pitchFamily="34" charset="0"/>
            </a:endParaRPr>
          </a:p>
          <a:p>
            <a:pPr marL="285750" indent="-285750" algn="l">
              <a:buFont typeface="Arial" panose="020B0604020202020204" pitchFamily="34" charset="0"/>
              <a:buChar char="•"/>
            </a:pPr>
            <a:r>
              <a:rPr lang="en-GB" sz="1400" b="0" i="0" dirty="0">
                <a:solidFill>
                  <a:srgbClr val="7030A0"/>
                </a:solidFill>
                <a:effectLst/>
                <a:latin typeface="Verdana" panose="020B0604030504040204" pitchFamily="34" charset="0"/>
                <a:ea typeface="Verdana" panose="020B0604030504040204" pitchFamily="34" charset="0"/>
              </a:rPr>
              <a:t>has a weakened immune system (the body's defence system) – for example, because of </a:t>
            </a:r>
            <a:r>
              <a:rPr lang="en-GB" sz="1400" b="0" i="0" dirty="0">
                <a:solidFill>
                  <a:srgbClr val="7030A0"/>
                </a:solidFill>
                <a:effectLst/>
                <a:latin typeface="Verdana" panose="020B0604030504040204" pitchFamily="34" charset="0"/>
                <a:ea typeface="Verdana" panose="020B0604030504040204" pitchFamily="34" charset="0"/>
                <a:hlinkClick r:id="rId4">
                  <a:extLst>
                    <a:ext uri="{A12FA001-AC4F-418D-AE19-62706E023703}">
                      <ahyp:hlinkClr xmlns:ahyp="http://schemas.microsoft.com/office/drawing/2018/hyperlinkcolor" val="tx"/>
                    </a:ext>
                  </a:extLst>
                </a:hlinkClick>
              </a:rPr>
              <a:t>HIV or AIDS</a:t>
            </a:r>
            <a:r>
              <a:rPr lang="en-GB" sz="1400" b="0" i="0" dirty="0">
                <a:solidFill>
                  <a:srgbClr val="7030A0"/>
                </a:solidFill>
                <a:effectLst/>
                <a:latin typeface="Verdana" panose="020B0604030504040204" pitchFamily="34" charset="0"/>
                <a:ea typeface="Verdana" panose="020B0604030504040204" pitchFamily="34" charset="0"/>
              </a:rPr>
              <a:t>, or because they're having </a:t>
            </a:r>
            <a:r>
              <a:rPr lang="en-GB" sz="1400" b="0" i="0" dirty="0">
                <a:solidFill>
                  <a:srgbClr val="7030A0"/>
                </a:solidFill>
                <a:effectLst/>
                <a:latin typeface="Verdana" panose="020B0604030504040204" pitchFamily="34" charset="0"/>
                <a:ea typeface="Verdana" panose="020B0604030504040204" pitchFamily="34" charset="0"/>
                <a:hlinkClick r:id="rId5">
                  <a:extLst>
                    <a:ext uri="{A12FA001-AC4F-418D-AE19-62706E023703}">
                      <ahyp:hlinkClr xmlns:ahyp="http://schemas.microsoft.com/office/drawing/2018/hyperlinkcolor" val="tx"/>
                    </a:ext>
                  </a:extLst>
                </a:hlinkClick>
              </a:rPr>
              <a:t>chemotherapy</a:t>
            </a:r>
            <a:r>
              <a:rPr lang="en-GB" sz="1400" b="0" i="0" dirty="0">
                <a:solidFill>
                  <a:srgbClr val="7030A0"/>
                </a:solidFill>
                <a:effectLst/>
                <a:latin typeface="Verdana" panose="020B0604030504040204" pitchFamily="34" charset="0"/>
                <a:ea typeface="Verdana" panose="020B0604030504040204" pitchFamily="34" charset="0"/>
              </a:rPr>
              <a:t> for cancer</a:t>
            </a:r>
          </a:p>
          <a:p>
            <a:pPr algn="l">
              <a:buFont typeface="Arial" panose="020B0604020202020204" pitchFamily="34" charset="0"/>
              <a:buChar char="•"/>
            </a:pPr>
            <a:endParaRPr lang="en-GB" sz="1400" b="0" i="0" dirty="0">
              <a:solidFill>
                <a:srgbClr val="7030A0"/>
              </a:solidFill>
              <a:effectLst/>
              <a:latin typeface="Verdana" panose="020B0604030504040204" pitchFamily="34" charset="0"/>
              <a:ea typeface="Verdana" panose="020B0604030504040204" pitchFamily="34" charset="0"/>
            </a:endParaRPr>
          </a:p>
          <a:p>
            <a:pPr algn="l"/>
            <a:r>
              <a:rPr lang="en-GB" sz="1400" b="0" i="0" dirty="0">
                <a:solidFill>
                  <a:srgbClr val="7030A0"/>
                </a:solidFill>
                <a:effectLst/>
                <a:latin typeface="Verdana" panose="020B0604030504040204" pitchFamily="34" charset="0"/>
                <a:ea typeface="Verdana" panose="020B0604030504040204" pitchFamily="34" charset="0"/>
              </a:rPr>
              <a:t>If someone has breathed in smoke or fumes, they should also get medical attention at hospital.</a:t>
            </a:r>
          </a:p>
          <a:p>
            <a:pPr algn="l"/>
            <a:r>
              <a:rPr lang="en-GB" sz="1400" b="0" i="0" dirty="0">
                <a:solidFill>
                  <a:srgbClr val="7030A0"/>
                </a:solidFill>
                <a:effectLst/>
                <a:latin typeface="Verdana" panose="020B0604030504040204" pitchFamily="34" charset="0"/>
                <a:ea typeface="Verdana" panose="020B0604030504040204" pitchFamily="34" charset="0"/>
              </a:rPr>
              <a:t>Some symptoms may be delayed, and can include:</a:t>
            </a:r>
          </a:p>
          <a:p>
            <a:pPr algn="l"/>
            <a:r>
              <a:rPr lang="en-GB" sz="1400" dirty="0">
                <a:solidFill>
                  <a:srgbClr val="7030A0"/>
                </a:solidFill>
                <a:latin typeface="Verdana" panose="020B0604030504040204" pitchFamily="34" charset="0"/>
                <a:ea typeface="Verdana" panose="020B0604030504040204" pitchFamily="34" charset="0"/>
              </a:rPr>
              <a:t>c</a:t>
            </a:r>
            <a:r>
              <a:rPr lang="en-GB" sz="1400" b="0" i="0" dirty="0">
                <a:solidFill>
                  <a:srgbClr val="7030A0"/>
                </a:solidFill>
                <a:effectLst/>
                <a:latin typeface="Verdana" panose="020B0604030504040204" pitchFamily="34" charset="0"/>
                <a:ea typeface="Verdana" panose="020B0604030504040204" pitchFamily="34" charset="0"/>
              </a:rPr>
              <a:t>oughing/ sore throat/difficulty breathing/singed nasal hair/facial burns</a:t>
            </a:r>
          </a:p>
          <a:p>
            <a:pPr algn="l"/>
            <a:r>
              <a:rPr lang="en-GB" sz="1400" dirty="0">
                <a:solidFill>
                  <a:srgbClr val="7030A0"/>
                </a:solidFill>
                <a:latin typeface="Verdana" panose="020B0604030504040204" pitchFamily="34" charset="0"/>
                <a:ea typeface="Verdana" panose="020B0604030504040204" pitchFamily="34" charset="0"/>
                <a:hlinkClick r:id="rId6">
                  <a:extLst>
                    <a:ext uri="{A12FA001-AC4F-418D-AE19-62706E023703}">
                      <ahyp:hlinkClr xmlns:ahyp="http://schemas.microsoft.com/office/drawing/2018/hyperlinkcolor" val="tx"/>
                    </a:ext>
                  </a:extLst>
                </a:hlinkClick>
              </a:rPr>
              <a:t>Burns and scalds - Treatment - NHS (www.nhs.uk)</a:t>
            </a:r>
            <a:endParaRPr lang="en-GB" sz="1400" b="0" i="0" dirty="0">
              <a:solidFill>
                <a:srgbClr val="7030A0"/>
              </a:solidFill>
              <a:effectLst/>
              <a:latin typeface="Verdana" panose="020B0604030504040204" pitchFamily="34" charset="0"/>
              <a:ea typeface="Verdana" panose="020B0604030504040204" pitchFamily="34" charset="0"/>
            </a:endParaRPr>
          </a:p>
          <a:p>
            <a:pPr algn="l">
              <a:buFont typeface="Arial" panose="020B0604020202020204" pitchFamily="34" charset="0"/>
              <a:buChar char="•"/>
            </a:pPr>
            <a:endParaRPr lang="en-GB" sz="1400" dirty="0">
              <a:solidFill>
                <a:srgbClr val="512C7E"/>
              </a:solidFill>
              <a:highlight>
                <a:srgbClr val="F0F4F5"/>
              </a:highlight>
              <a:latin typeface="Verdana" panose="020B0604030504040204" pitchFamily="34" charset="0"/>
              <a:ea typeface="Verdana" panose="020B0604030504040204" pitchFamily="34" charset="0"/>
            </a:endParaRPr>
          </a:p>
          <a:p>
            <a:pPr algn="l">
              <a:buFont typeface="Arial" panose="020B0604020202020204" pitchFamily="34" charset="0"/>
              <a:buChar char="•"/>
            </a:pPr>
            <a:endParaRPr lang="en-GB" sz="1000" b="0" i="0" dirty="0">
              <a:solidFill>
                <a:srgbClr val="212B32"/>
              </a:solidFill>
              <a:effectLst/>
              <a:highlight>
                <a:srgbClr val="F0F4F5"/>
              </a:highlight>
              <a:latin typeface="Verdana" panose="020B0604030504040204" pitchFamily="34" charset="0"/>
              <a:ea typeface="Verdana" panose="020B0604030504040204" pitchFamily="34" charset="0"/>
            </a:endParaRPr>
          </a:p>
        </p:txBody>
      </p:sp>
    </p:spTree>
    <p:extLst>
      <p:ext uri="{BB962C8B-B14F-4D97-AF65-F5344CB8AC3E}">
        <p14:creationId xmlns:p14="http://schemas.microsoft.com/office/powerpoint/2010/main" val="32587766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7EF9CE-5EAE-D891-3148-18E293610DF2}"/>
              </a:ext>
            </a:extLst>
          </p:cNvPr>
          <p:cNvSpPr>
            <a:spLocks noGrp="1"/>
          </p:cNvSpPr>
          <p:nvPr>
            <p:ph type="title"/>
          </p:nvPr>
        </p:nvSpPr>
        <p:spPr>
          <a:xfrm>
            <a:off x="453949" y="87979"/>
            <a:ext cx="8229600" cy="1143000"/>
          </a:xfrm>
        </p:spPr>
        <p:txBody>
          <a:bodyPr/>
          <a:lstStyle/>
          <a:p>
            <a:pPr algn="ctr"/>
            <a:r>
              <a:rPr lang="en-GB" b="1" dirty="0"/>
              <a:t>Dog </a:t>
            </a:r>
            <a:r>
              <a:rPr lang="en-GB" sz="3200" b="1" dirty="0"/>
              <a:t>Bites</a:t>
            </a:r>
            <a:br>
              <a:rPr lang="en-GB" sz="1400" b="1" dirty="0"/>
            </a:br>
            <a:r>
              <a:rPr lang="en-GB" sz="1400" dirty="0">
                <a:hlinkClick r:id="rId2"/>
              </a:rPr>
              <a:t>Child-safety-around-dogs-fact-sheet-2023.pdf (capt.org.uk)</a:t>
            </a:r>
            <a:br>
              <a:rPr lang="en-GB" sz="1400" b="1" dirty="0"/>
            </a:br>
            <a:endParaRPr lang="en-GB" sz="1400" b="1" dirty="0"/>
          </a:p>
        </p:txBody>
      </p:sp>
      <p:sp>
        <p:nvSpPr>
          <p:cNvPr id="4" name="TextBox 3">
            <a:extLst>
              <a:ext uri="{FF2B5EF4-FFF2-40B4-BE49-F238E27FC236}">
                <a16:creationId xmlns:a16="http://schemas.microsoft.com/office/drawing/2014/main" id="{D89AD4F0-5634-9052-6FC8-8E135F62E311}"/>
              </a:ext>
            </a:extLst>
          </p:cNvPr>
          <p:cNvSpPr txBox="1"/>
          <p:nvPr/>
        </p:nvSpPr>
        <p:spPr>
          <a:xfrm>
            <a:off x="182096" y="1083547"/>
            <a:ext cx="8576421" cy="1477328"/>
          </a:xfrm>
          <a:prstGeom prst="rect">
            <a:avLst/>
          </a:prstGeom>
          <a:noFill/>
        </p:spPr>
        <p:txBody>
          <a:bodyPr wrap="square">
            <a:spAutoFit/>
          </a:bodyPr>
          <a:lstStyle/>
          <a:p>
            <a:pPr marL="285750" indent="-285750">
              <a:buFont typeface="Arial" panose="020B0604020202020204" pitchFamily="34" charset="0"/>
              <a:buChar char="•"/>
            </a:pPr>
            <a:r>
              <a:rPr lang="en-GB" i="0" dirty="0">
                <a:solidFill>
                  <a:srgbClr val="512C7E"/>
                </a:solidFill>
                <a:effectLst/>
                <a:highlight>
                  <a:srgbClr val="FFFFFF"/>
                </a:highlight>
                <a:latin typeface="Roboto" panose="02000000000000000000" pitchFamily="2" charset="0"/>
              </a:rPr>
              <a:t>Last year 1,700 children were admitted to hospital after being bitten by a dog </a:t>
            </a:r>
            <a:endParaRPr lang="en-GB" dirty="0">
              <a:solidFill>
                <a:srgbClr val="512C7E"/>
              </a:solidFill>
              <a:highlight>
                <a:srgbClr val="FFFFFF"/>
              </a:highlight>
              <a:latin typeface="Roboto" panose="02000000000000000000" pitchFamily="2" charset="0"/>
            </a:endParaRPr>
          </a:p>
          <a:p>
            <a:pPr marL="285750" indent="-285750">
              <a:buFont typeface="Arial" panose="020B0604020202020204" pitchFamily="34" charset="0"/>
              <a:buChar char="•"/>
            </a:pPr>
            <a:r>
              <a:rPr lang="en-GB" dirty="0">
                <a:solidFill>
                  <a:srgbClr val="512C7E"/>
                </a:solidFill>
              </a:rPr>
              <a:t>Children are most likely to be bitten at home, by a familiar dog</a:t>
            </a:r>
            <a:r>
              <a:rPr lang="en-GB" dirty="0"/>
              <a:t>. </a:t>
            </a:r>
          </a:p>
          <a:p>
            <a:endParaRPr lang="en-GB" dirty="0">
              <a:solidFill>
                <a:srgbClr val="512C7E"/>
              </a:solidFill>
            </a:endParaRPr>
          </a:p>
          <a:p>
            <a:endParaRPr lang="en-GB" dirty="0">
              <a:solidFill>
                <a:srgbClr val="512C7E"/>
              </a:solidFill>
            </a:endParaRPr>
          </a:p>
          <a:p>
            <a:endParaRPr lang="en-GB" dirty="0">
              <a:solidFill>
                <a:srgbClr val="512C7E"/>
              </a:solidFill>
            </a:endParaRPr>
          </a:p>
        </p:txBody>
      </p:sp>
      <p:sp>
        <p:nvSpPr>
          <p:cNvPr id="5" name="Oval 4">
            <a:extLst>
              <a:ext uri="{FF2B5EF4-FFF2-40B4-BE49-F238E27FC236}">
                <a16:creationId xmlns:a16="http://schemas.microsoft.com/office/drawing/2014/main" id="{107888F7-EC6F-452A-37DF-09586C8B62DE}"/>
              </a:ext>
            </a:extLst>
          </p:cNvPr>
          <p:cNvSpPr/>
          <p:nvPr/>
        </p:nvSpPr>
        <p:spPr>
          <a:xfrm>
            <a:off x="4048796" y="5684448"/>
            <a:ext cx="4634753" cy="851310"/>
          </a:xfrm>
          <a:prstGeom prst="ellips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GB" b="0" i="1" dirty="0">
                <a:solidFill>
                  <a:srgbClr val="141617"/>
                </a:solidFill>
                <a:effectLst/>
                <a:highlight>
                  <a:srgbClr val="F9F9FB"/>
                </a:highlight>
                <a:latin typeface="Roboto" panose="02000000000000000000" pitchFamily="2" charset="0"/>
              </a:rPr>
              <a:t>“</a:t>
            </a:r>
            <a:r>
              <a:rPr lang="en-GB" sz="1200" b="0" i="1" dirty="0">
                <a:solidFill>
                  <a:srgbClr val="141617"/>
                </a:solidFill>
                <a:effectLst/>
                <a:highlight>
                  <a:srgbClr val="F9F9FB"/>
                </a:highlight>
                <a:latin typeface="Roboto" panose="02000000000000000000" pitchFamily="2" charset="0"/>
              </a:rPr>
              <a:t>what size or breed they are</a:t>
            </a:r>
            <a:r>
              <a:rPr lang="en-GB" sz="1200" i="1" dirty="0">
                <a:solidFill>
                  <a:srgbClr val="141617"/>
                </a:solidFill>
                <a:highlight>
                  <a:srgbClr val="F9F9FB"/>
                </a:highlight>
                <a:latin typeface="Roboto" panose="02000000000000000000" pitchFamily="2" charset="0"/>
              </a:rPr>
              <a:t>. We don’t ever expect our own dogs to bite, but all dogs can ,, </a:t>
            </a:r>
            <a:endParaRPr lang="en-GB" sz="1200" dirty="0"/>
          </a:p>
        </p:txBody>
      </p:sp>
      <p:pic>
        <p:nvPicPr>
          <p:cNvPr id="7" name="Picture 6">
            <a:extLst>
              <a:ext uri="{FF2B5EF4-FFF2-40B4-BE49-F238E27FC236}">
                <a16:creationId xmlns:a16="http://schemas.microsoft.com/office/drawing/2014/main" id="{A97EDD4A-CE33-ADE7-9DB1-2B7F526EC862}"/>
              </a:ext>
            </a:extLst>
          </p:cNvPr>
          <p:cNvPicPr>
            <a:picLocks noChangeAspect="1"/>
          </p:cNvPicPr>
          <p:nvPr/>
        </p:nvPicPr>
        <p:blipFill>
          <a:blip r:embed="rId3"/>
          <a:stretch>
            <a:fillRect/>
          </a:stretch>
        </p:blipFill>
        <p:spPr>
          <a:xfrm>
            <a:off x="20825" y="1820583"/>
            <a:ext cx="4441336" cy="2228543"/>
          </a:xfrm>
          <a:prstGeom prst="rect">
            <a:avLst/>
          </a:prstGeom>
        </p:spPr>
      </p:pic>
      <p:pic>
        <p:nvPicPr>
          <p:cNvPr id="9" name="Picture 8">
            <a:extLst>
              <a:ext uri="{FF2B5EF4-FFF2-40B4-BE49-F238E27FC236}">
                <a16:creationId xmlns:a16="http://schemas.microsoft.com/office/drawing/2014/main" id="{6EA71C50-D857-4971-9C80-9D0A965B27E8}"/>
              </a:ext>
            </a:extLst>
          </p:cNvPr>
          <p:cNvPicPr>
            <a:picLocks noChangeAspect="1"/>
          </p:cNvPicPr>
          <p:nvPr/>
        </p:nvPicPr>
        <p:blipFill>
          <a:blip r:embed="rId4"/>
          <a:stretch>
            <a:fillRect/>
          </a:stretch>
        </p:blipFill>
        <p:spPr>
          <a:xfrm>
            <a:off x="4470306" y="1915602"/>
            <a:ext cx="3831624" cy="1754326"/>
          </a:xfrm>
          <a:prstGeom prst="rect">
            <a:avLst/>
          </a:prstGeom>
        </p:spPr>
      </p:pic>
      <p:pic>
        <p:nvPicPr>
          <p:cNvPr id="11" name="Picture 10">
            <a:extLst>
              <a:ext uri="{FF2B5EF4-FFF2-40B4-BE49-F238E27FC236}">
                <a16:creationId xmlns:a16="http://schemas.microsoft.com/office/drawing/2014/main" id="{5F3A260C-A54A-4793-A197-BEF66D5F96FE}"/>
              </a:ext>
            </a:extLst>
          </p:cNvPr>
          <p:cNvPicPr>
            <a:picLocks noChangeAspect="1"/>
          </p:cNvPicPr>
          <p:nvPr/>
        </p:nvPicPr>
        <p:blipFill>
          <a:blip r:embed="rId5"/>
          <a:stretch>
            <a:fillRect/>
          </a:stretch>
        </p:blipFill>
        <p:spPr>
          <a:xfrm>
            <a:off x="4300890" y="3812018"/>
            <a:ext cx="4130566" cy="1749595"/>
          </a:xfrm>
          <a:prstGeom prst="rect">
            <a:avLst/>
          </a:prstGeom>
        </p:spPr>
      </p:pic>
      <p:pic>
        <p:nvPicPr>
          <p:cNvPr id="13" name="Picture 12">
            <a:extLst>
              <a:ext uri="{FF2B5EF4-FFF2-40B4-BE49-F238E27FC236}">
                <a16:creationId xmlns:a16="http://schemas.microsoft.com/office/drawing/2014/main" id="{936E8F83-9340-AD15-1E35-C72251869F3B}"/>
              </a:ext>
            </a:extLst>
          </p:cNvPr>
          <p:cNvPicPr>
            <a:picLocks noChangeAspect="1"/>
          </p:cNvPicPr>
          <p:nvPr/>
        </p:nvPicPr>
        <p:blipFill>
          <a:blip r:embed="rId6"/>
          <a:stretch>
            <a:fillRect/>
          </a:stretch>
        </p:blipFill>
        <p:spPr>
          <a:xfrm>
            <a:off x="202606" y="4286235"/>
            <a:ext cx="3866921" cy="1720273"/>
          </a:xfrm>
          <a:prstGeom prst="rect">
            <a:avLst/>
          </a:prstGeom>
        </p:spPr>
      </p:pic>
    </p:spTree>
    <p:extLst>
      <p:ext uri="{BB962C8B-B14F-4D97-AF65-F5344CB8AC3E}">
        <p14:creationId xmlns:p14="http://schemas.microsoft.com/office/powerpoint/2010/main" val="32615807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5C3FDC-DA16-E8BC-F218-80B6F11FBB1E}"/>
              </a:ext>
            </a:extLst>
          </p:cNvPr>
          <p:cNvSpPr>
            <a:spLocks noGrp="1"/>
          </p:cNvSpPr>
          <p:nvPr>
            <p:ph type="title"/>
          </p:nvPr>
        </p:nvSpPr>
        <p:spPr>
          <a:xfrm>
            <a:off x="331692" y="731836"/>
            <a:ext cx="8229600" cy="685801"/>
          </a:xfrm>
        </p:spPr>
        <p:txBody>
          <a:bodyPr/>
          <a:lstStyle/>
          <a:p>
            <a:r>
              <a:rPr lang="en-GB" b="1" i="0" dirty="0">
                <a:effectLst/>
                <a:highlight>
                  <a:srgbClr val="FFFFFF"/>
                </a:highlight>
                <a:latin typeface="Roboto" panose="02000000000000000000" pitchFamily="2" charset="0"/>
              </a:rPr>
              <a:t>E-bikes and e-scooters: Fire safety </a:t>
            </a:r>
            <a:br>
              <a:rPr lang="en-GB" sz="1600" b="1" dirty="0">
                <a:highlight>
                  <a:srgbClr val="FFFFFF"/>
                </a:highlight>
                <a:latin typeface="Roboto" panose="02000000000000000000" pitchFamily="2" charset="0"/>
              </a:rPr>
            </a:br>
            <a:r>
              <a:rPr lang="en-GB" sz="1400" dirty="0">
                <a:hlinkClick r:id="rId2"/>
              </a:rPr>
              <a:t>E-bikes and e-scooters: Fire safety tips (capt.org.uk)</a:t>
            </a:r>
            <a:br>
              <a:rPr lang="en-GB" b="1" i="0" dirty="0">
                <a:effectLst/>
                <a:highlight>
                  <a:srgbClr val="FFFFFF"/>
                </a:highlight>
                <a:latin typeface="Roboto" panose="02000000000000000000" pitchFamily="2" charset="0"/>
              </a:rPr>
            </a:br>
            <a:endParaRPr lang="en-GB" dirty="0"/>
          </a:p>
        </p:txBody>
      </p:sp>
      <p:sp>
        <p:nvSpPr>
          <p:cNvPr id="3" name="Content Placeholder 2">
            <a:extLst>
              <a:ext uri="{FF2B5EF4-FFF2-40B4-BE49-F238E27FC236}">
                <a16:creationId xmlns:a16="http://schemas.microsoft.com/office/drawing/2014/main" id="{06AA295E-611D-C443-348B-BFAF29ECEAEA}"/>
              </a:ext>
            </a:extLst>
          </p:cNvPr>
          <p:cNvSpPr>
            <a:spLocks noGrp="1"/>
          </p:cNvSpPr>
          <p:nvPr>
            <p:ph sz="half" idx="1"/>
          </p:nvPr>
        </p:nvSpPr>
        <p:spPr/>
        <p:txBody>
          <a:bodyPr/>
          <a:lstStyle/>
          <a:p>
            <a:endParaRPr lang="en-GB" dirty="0"/>
          </a:p>
          <a:p>
            <a:endParaRPr lang="en-GB" dirty="0"/>
          </a:p>
        </p:txBody>
      </p:sp>
      <p:sp>
        <p:nvSpPr>
          <p:cNvPr id="4" name="Content Placeholder 3">
            <a:extLst>
              <a:ext uri="{FF2B5EF4-FFF2-40B4-BE49-F238E27FC236}">
                <a16:creationId xmlns:a16="http://schemas.microsoft.com/office/drawing/2014/main" id="{106B9F05-A3B1-29A2-6BA3-792A5606E7DE}"/>
              </a:ext>
            </a:extLst>
          </p:cNvPr>
          <p:cNvSpPr>
            <a:spLocks noGrp="1"/>
          </p:cNvSpPr>
          <p:nvPr>
            <p:ph sz="half" idx="2"/>
          </p:nvPr>
        </p:nvSpPr>
        <p:spPr/>
        <p:txBody>
          <a:bodyPr/>
          <a:lstStyle/>
          <a:p>
            <a:endParaRPr lang="en-GB"/>
          </a:p>
        </p:txBody>
      </p:sp>
      <p:pic>
        <p:nvPicPr>
          <p:cNvPr id="8" name="Picture 7">
            <a:extLst>
              <a:ext uri="{FF2B5EF4-FFF2-40B4-BE49-F238E27FC236}">
                <a16:creationId xmlns:a16="http://schemas.microsoft.com/office/drawing/2014/main" id="{3CA0E511-65B7-EFE6-CA95-76CB1594E839}"/>
              </a:ext>
            </a:extLst>
          </p:cNvPr>
          <p:cNvPicPr>
            <a:picLocks noChangeAspect="1"/>
          </p:cNvPicPr>
          <p:nvPr/>
        </p:nvPicPr>
        <p:blipFill>
          <a:blip r:embed="rId3"/>
          <a:stretch>
            <a:fillRect/>
          </a:stretch>
        </p:blipFill>
        <p:spPr>
          <a:xfrm>
            <a:off x="1102659" y="1292829"/>
            <a:ext cx="7270377" cy="3378587"/>
          </a:xfrm>
          <a:prstGeom prst="rect">
            <a:avLst/>
          </a:prstGeom>
        </p:spPr>
      </p:pic>
      <p:pic>
        <p:nvPicPr>
          <p:cNvPr id="9" name="Picture 8">
            <a:extLst>
              <a:ext uri="{FF2B5EF4-FFF2-40B4-BE49-F238E27FC236}">
                <a16:creationId xmlns:a16="http://schemas.microsoft.com/office/drawing/2014/main" id="{A5926666-D090-12C4-2DFD-C9D4AC7E0A35}"/>
              </a:ext>
            </a:extLst>
          </p:cNvPr>
          <p:cNvPicPr>
            <a:picLocks noChangeAspect="1"/>
          </p:cNvPicPr>
          <p:nvPr/>
        </p:nvPicPr>
        <p:blipFill>
          <a:blip r:embed="rId4"/>
          <a:stretch>
            <a:fillRect/>
          </a:stretch>
        </p:blipFill>
        <p:spPr>
          <a:xfrm>
            <a:off x="1653986" y="4853979"/>
            <a:ext cx="5585013" cy="1213690"/>
          </a:xfrm>
          <a:prstGeom prst="rect">
            <a:avLst/>
          </a:prstGeom>
        </p:spPr>
      </p:pic>
    </p:spTree>
    <p:extLst>
      <p:ext uri="{BB962C8B-B14F-4D97-AF65-F5344CB8AC3E}">
        <p14:creationId xmlns:p14="http://schemas.microsoft.com/office/powerpoint/2010/main" val="41799540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C7D4BDF-2FD1-C9B6-342B-AE93F3D91886}"/>
              </a:ext>
            </a:extLst>
          </p:cNvPr>
          <p:cNvSpPr>
            <a:spLocks noGrp="1"/>
          </p:cNvSpPr>
          <p:nvPr>
            <p:ph type="title"/>
          </p:nvPr>
        </p:nvSpPr>
        <p:spPr>
          <a:xfrm>
            <a:off x="457200" y="-372496"/>
            <a:ext cx="6796216" cy="1304826"/>
          </a:xfrm>
        </p:spPr>
        <p:txBody>
          <a:bodyPr anchor="b">
            <a:normAutofit/>
          </a:bodyPr>
          <a:lstStyle/>
          <a:p>
            <a:pPr algn="ctr"/>
            <a:r>
              <a:rPr lang="en-GB" sz="3200" dirty="0"/>
              <a:t>Road Safety</a:t>
            </a:r>
          </a:p>
        </p:txBody>
      </p:sp>
      <p:sp>
        <p:nvSpPr>
          <p:cNvPr id="10" name="Content Placeholder 2">
            <a:extLst>
              <a:ext uri="{FF2B5EF4-FFF2-40B4-BE49-F238E27FC236}">
                <a16:creationId xmlns:a16="http://schemas.microsoft.com/office/drawing/2014/main" id="{9048EA85-60D0-BBFD-050F-3A11A64084A2}"/>
              </a:ext>
            </a:extLst>
          </p:cNvPr>
          <p:cNvSpPr>
            <a:spLocks noGrp="1"/>
          </p:cNvSpPr>
          <p:nvPr>
            <p:ph idx="1"/>
          </p:nvPr>
        </p:nvSpPr>
        <p:spPr>
          <a:xfrm>
            <a:off x="457200" y="654424"/>
            <a:ext cx="8316613" cy="5421224"/>
          </a:xfrm>
        </p:spPr>
        <p:txBody>
          <a:bodyPr>
            <a:normAutofit fontScale="70000" lnSpcReduction="20000"/>
          </a:bodyPr>
          <a:lstStyle/>
          <a:p>
            <a:pPr>
              <a:lnSpc>
                <a:spcPct val="90000"/>
              </a:lnSpc>
              <a:spcAft>
                <a:spcPts val="800"/>
              </a:spcAft>
            </a:pPr>
            <a:endParaRPr lang="en-GB" sz="1300" kern="100" dirty="0">
              <a:effectLst/>
            </a:endParaRPr>
          </a:p>
          <a:p>
            <a:pPr>
              <a:lnSpc>
                <a:spcPct val="90000"/>
              </a:lnSpc>
              <a:spcAft>
                <a:spcPts val="800"/>
              </a:spcAft>
            </a:pPr>
            <a:endParaRPr lang="en-GB" sz="1300" kern="100" dirty="0"/>
          </a:p>
          <a:p>
            <a:pPr>
              <a:lnSpc>
                <a:spcPct val="120000"/>
              </a:lnSpc>
              <a:spcAft>
                <a:spcPts val="800"/>
              </a:spcAft>
            </a:pPr>
            <a:r>
              <a:rPr lang="en-GB" sz="2200" kern="100" dirty="0">
                <a:effectLst/>
              </a:rPr>
              <a:t>Road casualty rates increase with the arrival of darker evenings and worsening weather conditions. </a:t>
            </a:r>
            <a:endParaRPr lang="en-GB" sz="2200" kern="100" dirty="0"/>
          </a:p>
          <a:p>
            <a:pPr>
              <a:lnSpc>
                <a:spcPct val="120000"/>
              </a:lnSpc>
              <a:spcAft>
                <a:spcPts val="800"/>
              </a:spcAft>
            </a:pPr>
            <a:r>
              <a:rPr lang="en-GB" sz="2200" kern="100" dirty="0">
                <a:effectLst/>
              </a:rPr>
              <a:t>Every autumn when the clocks go back and sunset occurs earlier in the day, road casualties rise. The effects are worse for the most vulnerable road users like children, the elderly, cyclists and motorcyclists. </a:t>
            </a:r>
            <a:r>
              <a:rPr lang="en-GB" sz="2200" u="sng" kern="100" dirty="0">
                <a:effectLst/>
                <a:hlinkClick r:id="rId3"/>
              </a:rPr>
              <a:t>RoSPA BST Factsheet</a:t>
            </a:r>
            <a:endParaRPr lang="en-GB" sz="2200" kern="100" dirty="0">
              <a:effectLst/>
            </a:endParaRPr>
          </a:p>
          <a:p>
            <a:pPr marL="342900" lvl="0" indent="-342900">
              <a:lnSpc>
                <a:spcPct val="120000"/>
              </a:lnSpc>
              <a:spcAft>
                <a:spcPts val="800"/>
              </a:spcAft>
              <a:buSzPts val="1000"/>
              <a:buFont typeface="Symbol" panose="05050102010706020507" pitchFamily="18" charset="2"/>
              <a:buChar char=""/>
              <a:tabLst>
                <a:tab pos="457200" algn="l"/>
              </a:tabLst>
            </a:pPr>
            <a:r>
              <a:rPr lang="en-GB" sz="2200" kern="0" dirty="0">
                <a:effectLst/>
              </a:rPr>
              <a:t>Crashes </a:t>
            </a:r>
            <a:r>
              <a:rPr lang="en-GB" sz="2200" b="1" kern="0" dirty="0">
                <a:effectLst/>
              </a:rPr>
              <a:t>rise by 23% in autumn months </a:t>
            </a:r>
            <a:r>
              <a:rPr lang="en-GB" sz="2200" kern="0" dirty="0">
                <a:effectLst/>
              </a:rPr>
              <a:t>compared to summer months</a:t>
            </a:r>
            <a:endParaRPr lang="en-GB" sz="2200" kern="100" dirty="0">
              <a:effectLst/>
            </a:endParaRPr>
          </a:p>
          <a:p>
            <a:pPr marL="342900" lvl="0" indent="-342900">
              <a:lnSpc>
                <a:spcPct val="120000"/>
              </a:lnSpc>
              <a:spcAft>
                <a:spcPts val="800"/>
              </a:spcAft>
              <a:buSzPts val="1000"/>
              <a:buFont typeface="Symbol" panose="05050102010706020507" pitchFamily="18" charset="2"/>
              <a:buChar char=""/>
              <a:tabLst>
                <a:tab pos="457200" algn="l"/>
              </a:tabLst>
            </a:pPr>
            <a:r>
              <a:rPr lang="en-GB" sz="2200" kern="0" dirty="0">
                <a:effectLst/>
              </a:rPr>
              <a:t>Slippery roads due to weather contributed to more than 4,000 collisions last year  </a:t>
            </a:r>
            <a:r>
              <a:rPr lang="en-GB" sz="2200" u="sng" kern="100" dirty="0">
                <a:effectLst/>
                <a:hlinkClick r:id="rId4"/>
              </a:rPr>
              <a:t>Crashes Rise A Quarter When Clocks Go Back | AA (theaa.com)</a:t>
            </a:r>
            <a:endParaRPr lang="en-GB" sz="2200" kern="100" dirty="0">
              <a:effectLst/>
            </a:endParaRPr>
          </a:p>
          <a:p>
            <a:pPr>
              <a:lnSpc>
                <a:spcPct val="120000"/>
              </a:lnSpc>
              <a:spcAft>
                <a:spcPts val="800"/>
              </a:spcAft>
            </a:pPr>
            <a:r>
              <a:rPr lang="en-GB" sz="2200" kern="100" dirty="0">
                <a:effectLst/>
              </a:rPr>
              <a:t> </a:t>
            </a:r>
            <a:r>
              <a:rPr lang="en-GB" sz="2200" kern="0" dirty="0">
                <a:effectLst/>
              </a:rPr>
              <a:t>1,766 people were killed (1,711 in Britain, 55 in NI) and 28,941 were seriously injured (28,031 in Britain, 910 in NI).  </a:t>
            </a:r>
            <a:r>
              <a:rPr lang="en-GB" sz="2200" u="sng" kern="100" dirty="0">
                <a:effectLst/>
                <a:hlinkClick r:id="rId5"/>
              </a:rPr>
              <a:t>Reported road casualties Great Britain, annual report: 2022 - GOV.UK (www.gov.uk)</a:t>
            </a:r>
            <a:endParaRPr lang="en-GB" sz="2200" kern="100" dirty="0">
              <a:effectLst/>
            </a:endParaRPr>
          </a:p>
          <a:p>
            <a:pPr marL="0" indent="0">
              <a:lnSpc>
                <a:spcPct val="90000"/>
              </a:lnSpc>
              <a:spcBef>
                <a:spcPts val="1500"/>
              </a:spcBef>
              <a:spcAft>
                <a:spcPts val="1500"/>
              </a:spcAft>
              <a:buNone/>
            </a:pPr>
            <a:r>
              <a:rPr lang="en-GB" sz="1900" kern="0" dirty="0">
                <a:effectLst/>
              </a:rPr>
              <a:t> </a:t>
            </a:r>
            <a:endParaRPr lang="en-GB" sz="1900" kern="100" dirty="0">
              <a:effectLst/>
            </a:endParaRPr>
          </a:p>
          <a:p>
            <a:pPr>
              <a:lnSpc>
                <a:spcPct val="90000"/>
              </a:lnSpc>
            </a:pPr>
            <a:endParaRPr lang="en-GB" sz="1300" dirty="0"/>
          </a:p>
        </p:txBody>
      </p:sp>
      <p:sp>
        <p:nvSpPr>
          <p:cNvPr id="6" name="Text Placeholder 5">
            <a:extLst>
              <a:ext uri="{FF2B5EF4-FFF2-40B4-BE49-F238E27FC236}">
                <a16:creationId xmlns:a16="http://schemas.microsoft.com/office/drawing/2014/main" id="{CF072D21-ECB2-99C3-0029-D9E046B8A75D}"/>
              </a:ext>
            </a:extLst>
          </p:cNvPr>
          <p:cNvSpPr>
            <a:spLocks noGrp="1"/>
          </p:cNvSpPr>
          <p:nvPr>
            <p:ph type="body" sz="half" idx="2"/>
          </p:nvPr>
        </p:nvSpPr>
        <p:spPr>
          <a:xfrm>
            <a:off x="544279" y="1635596"/>
            <a:ext cx="3008313" cy="4691063"/>
          </a:xfrm>
        </p:spPr>
        <p:txBody>
          <a:bodyPr>
            <a:normAutofit/>
          </a:bodyPr>
          <a:lstStyle/>
          <a:p>
            <a:pPr marL="0" indent="0">
              <a:buNone/>
            </a:pPr>
            <a:endParaRPr lang="en-GB" b="0" i="0" dirty="0">
              <a:effectLst/>
            </a:endParaRPr>
          </a:p>
          <a:p>
            <a:pPr marL="0" indent="0">
              <a:buNone/>
            </a:pPr>
            <a:endParaRPr lang="en-GB" dirty="0"/>
          </a:p>
        </p:txBody>
      </p:sp>
      <p:pic>
        <p:nvPicPr>
          <p:cNvPr id="5" name="Picture 4" descr="Police car on the street">
            <a:extLst>
              <a:ext uri="{FF2B5EF4-FFF2-40B4-BE49-F238E27FC236}">
                <a16:creationId xmlns:a16="http://schemas.microsoft.com/office/drawing/2014/main" id="{2EEAA09B-3EAB-5B6C-399C-8CDEAA29217F}"/>
              </a:ext>
            </a:extLst>
          </p:cNvPr>
          <p:cNvPicPr>
            <a:picLocks noChangeAspect="1"/>
          </p:cNvPicPr>
          <p:nvPr/>
        </p:nvPicPr>
        <p:blipFill>
          <a:blip r:embed="rId6"/>
          <a:stretch>
            <a:fillRect/>
          </a:stretch>
        </p:blipFill>
        <p:spPr>
          <a:xfrm>
            <a:off x="5376255" y="4525261"/>
            <a:ext cx="3008313" cy="2005051"/>
          </a:xfrm>
          <a:prstGeom prst="rect">
            <a:avLst/>
          </a:prstGeom>
        </p:spPr>
      </p:pic>
    </p:spTree>
    <p:extLst>
      <p:ext uri="{BB962C8B-B14F-4D97-AF65-F5344CB8AC3E}">
        <p14:creationId xmlns:p14="http://schemas.microsoft.com/office/powerpoint/2010/main" val="32970904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7E68E0-CDED-F598-6748-12EC13926248}"/>
              </a:ext>
            </a:extLst>
          </p:cNvPr>
          <p:cNvSpPr>
            <a:spLocks noGrp="1"/>
          </p:cNvSpPr>
          <p:nvPr>
            <p:ph type="title"/>
          </p:nvPr>
        </p:nvSpPr>
        <p:spPr/>
        <p:txBody>
          <a:bodyPr/>
          <a:lstStyle/>
          <a:p>
            <a:pPr algn="ctr"/>
            <a:r>
              <a:rPr lang="en-GB" sz="3200" b="1" dirty="0"/>
              <a:t>Tips to stay safe </a:t>
            </a:r>
            <a:endParaRPr lang="en-GB" sz="3200" dirty="0"/>
          </a:p>
        </p:txBody>
      </p:sp>
      <p:sp>
        <p:nvSpPr>
          <p:cNvPr id="3" name="Content Placeholder 2">
            <a:extLst>
              <a:ext uri="{FF2B5EF4-FFF2-40B4-BE49-F238E27FC236}">
                <a16:creationId xmlns:a16="http://schemas.microsoft.com/office/drawing/2014/main" id="{27D1DF7B-BF19-7CD5-9056-EFB403463254}"/>
              </a:ext>
            </a:extLst>
          </p:cNvPr>
          <p:cNvSpPr>
            <a:spLocks noGrp="1"/>
          </p:cNvSpPr>
          <p:nvPr>
            <p:ph sz="half" idx="1"/>
          </p:nvPr>
        </p:nvSpPr>
        <p:spPr>
          <a:xfrm>
            <a:off x="331695" y="718088"/>
            <a:ext cx="4038600" cy="4356240"/>
          </a:xfrm>
        </p:spPr>
        <p:txBody>
          <a:bodyPr/>
          <a:lstStyle/>
          <a:p>
            <a:pPr marL="0" indent="0">
              <a:lnSpc>
                <a:spcPct val="115000"/>
              </a:lnSpc>
              <a:spcAft>
                <a:spcPts val="800"/>
              </a:spcAft>
              <a:buNone/>
            </a:pPr>
            <a:endParaRPr lang="en-GB" sz="1600" kern="100" dirty="0">
              <a:effectLst/>
              <a:latin typeface="Verdana" panose="020B0604030504040204" pitchFamily="34" charset="0"/>
              <a:ea typeface="Verdana" panose="020B0604030504040204" pitchFamily="34" charset="0"/>
              <a:cs typeface="Times New Roman" panose="02020603050405020304" pitchFamily="18" charset="0"/>
            </a:endParaRPr>
          </a:p>
          <a:p>
            <a:pPr marL="342900" marR="0" lvl="0" indent="-342900" algn="l" defTabSz="457200" rtl="0" eaLnBrk="1" fontAlgn="auto" latinLnBrk="0" hangingPunct="1">
              <a:lnSpc>
                <a:spcPct val="100000"/>
              </a:lnSpc>
              <a:spcBef>
                <a:spcPct val="20000"/>
              </a:spcBef>
              <a:spcAft>
                <a:spcPts val="800"/>
              </a:spcAft>
              <a:buClrTx/>
              <a:buSzPts val="1000"/>
              <a:buFont typeface="Arial"/>
              <a:buChar char="•"/>
              <a:tabLst>
                <a:tab pos="457200" algn="l"/>
              </a:tabLst>
              <a:defRPr/>
            </a:pPr>
            <a:r>
              <a:rPr kumimoji="0" lang="en-GB" sz="1800" b="0" i="0" u="none" strike="noStrike" kern="1200" cap="none" spc="0" normalizeH="0" baseline="0" noProof="0" dirty="0">
                <a:ln>
                  <a:noFill/>
                </a:ln>
                <a:solidFill>
                  <a:srgbClr val="512C7E"/>
                </a:solidFill>
                <a:effectLst/>
                <a:highlight>
                  <a:srgbClr val="FFFFFF"/>
                </a:highlight>
                <a:uLnTx/>
                <a:uFillTx/>
                <a:latin typeface="Arial" panose="020B0604020202020204" pitchFamily="34" charset="0"/>
                <a:ea typeface="+mn-ea"/>
                <a:cs typeface="Arial" panose="020B0604020202020204" pitchFamily="34" charset="0"/>
              </a:rPr>
              <a:t>Using a car seat can save your child’s life in an accident. </a:t>
            </a:r>
            <a:r>
              <a:rPr kumimoji="0" lang="en-GB" sz="1200" b="0" i="0" u="none" strike="noStrike" kern="1200" cap="none" spc="0" normalizeH="0" baseline="0" noProof="0" dirty="0">
                <a:ln>
                  <a:noFill/>
                </a:ln>
                <a:solidFill>
                  <a:srgbClr val="512C7E"/>
                </a:solidFill>
                <a:effectLst/>
                <a:uLnTx/>
                <a:uFillTx/>
                <a:latin typeface="Verdana"/>
                <a:ea typeface="+mn-ea"/>
                <a:hlinkClick r:id="rId3"/>
              </a:rPr>
              <a:t>Car seat safety: A guide to keeping your child safe in the car (capt.org.uk)</a:t>
            </a:r>
            <a:endParaRPr kumimoji="0" lang="en-GB" sz="1800" b="0" i="0" u="none" strike="noStrike" kern="100" cap="none" spc="0" normalizeH="0" baseline="0" noProof="0" dirty="0">
              <a:ln>
                <a:noFill/>
              </a:ln>
              <a:solidFill>
                <a:srgbClr val="512C7E"/>
              </a:solidFill>
              <a:effectLst/>
              <a:uLnTx/>
              <a:uFillTx/>
              <a:latin typeface="Arial" panose="020B0604020202020204" pitchFamily="34" charset="0"/>
              <a:ea typeface="Verdana" panose="020B0604030504040204" pitchFamily="34" charset="0"/>
              <a:cs typeface="Arial" panose="020B0604020202020204" pitchFamily="34" charset="0"/>
            </a:endParaRPr>
          </a:p>
          <a:p>
            <a:pPr>
              <a:spcAft>
                <a:spcPts val="800"/>
              </a:spcAft>
              <a:buSzPts val="1000"/>
              <a:tabLst>
                <a:tab pos="457200" algn="l"/>
              </a:tabLst>
            </a:pPr>
            <a:r>
              <a:rPr lang="en-GB" sz="1600" kern="0" dirty="0">
                <a:effectLst/>
                <a:latin typeface="Verdana" panose="020B0604030504040204" pitchFamily="34" charset="0"/>
                <a:ea typeface="Verdana" panose="020B0604030504040204" pitchFamily="34" charset="0"/>
                <a:cs typeface="Times New Roman" panose="02020603050405020304" pitchFamily="18" charset="0"/>
              </a:rPr>
              <a:t>Always take advantage of any hands-free technologies available in your vehicle.</a:t>
            </a:r>
            <a:endParaRPr lang="en-GB" sz="1600" kern="100" dirty="0">
              <a:latin typeface="Verdana" panose="020B0604030504040204" pitchFamily="34" charset="0"/>
              <a:ea typeface="Verdana" panose="020B0604030504040204" pitchFamily="34" charset="0"/>
              <a:cs typeface="Times New Roman" panose="02020603050405020304" pitchFamily="18" charset="0"/>
            </a:endParaRPr>
          </a:p>
          <a:p>
            <a:pPr>
              <a:spcAft>
                <a:spcPts val="800"/>
              </a:spcAft>
              <a:buSzPts val="1000"/>
              <a:tabLst>
                <a:tab pos="457200" algn="l"/>
              </a:tabLst>
            </a:pPr>
            <a:r>
              <a:rPr lang="en-GB" sz="1600" kern="0" dirty="0">
                <a:effectLst/>
                <a:latin typeface="Verdana" panose="020B0604030504040204" pitchFamily="34" charset="0"/>
                <a:ea typeface="Verdana" panose="020B0604030504040204" pitchFamily="34" charset="0"/>
                <a:cs typeface="Times New Roman" panose="02020603050405020304" pitchFamily="18" charset="0"/>
              </a:rPr>
              <a:t>If you’re distracted by other drivers on the road, or you need to take an important phone call, know when to pull over.</a:t>
            </a:r>
          </a:p>
          <a:p>
            <a:pPr marL="0" lvl="0" indent="0">
              <a:lnSpc>
                <a:spcPct val="200000"/>
              </a:lnSpc>
              <a:spcAft>
                <a:spcPts val="800"/>
              </a:spcAft>
              <a:buSzPts val="1000"/>
              <a:buNone/>
              <a:tabLst>
                <a:tab pos="457200" algn="l"/>
              </a:tabLst>
            </a:pPr>
            <a:endParaRPr lang="en-GB" dirty="0"/>
          </a:p>
        </p:txBody>
      </p:sp>
      <p:sp>
        <p:nvSpPr>
          <p:cNvPr id="5" name="Content Placeholder 4">
            <a:extLst>
              <a:ext uri="{FF2B5EF4-FFF2-40B4-BE49-F238E27FC236}">
                <a16:creationId xmlns:a16="http://schemas.microsoft.com/office/drawing/2014/main" id="{58CADE8A-D0AE-226D-ACF6-DEEC6D5A9F99}"/>
              </a:ext>
            </a:extLst>
          </p:cNvPr>
          <p:cNvSpPr>
            <a:spLocks noGrp="1"/>
          </p:cNvSpPr>
          <p:nvPr>
            <p:ph sz="half" idx="2"/>
          </p:nvPr>
        </p:nvSpPr>
        <p:spPr>
          <a:xfrm>
            <a:off x="4370295" y="1283167"/>
            <a:ext cx="4316506" cy="4708525"/>
          </a:xfrm>
        </p:spPr>
        <p:txBody>
          <a:bodyPr/>
          <a:lstStyle/>
          <a:p>
            <a:pPr marL="342900" marR="0" lvl="0" indent="-342900" algn="l" defTabSz="457200" rtl="0" eaLnBrk="1" fontAlgn="auto" latinLnBrk="0" hangingPunct="1">
              <a:spcBef>
                <a:spcPct val="20000"/>
              </a:spcBef>
              <a:spcAft>
                <a:spcPts val="800"/>
              </a:spcAft>
              <a:buClrTx/>
              <a:buSzPts val="1000"/>
              <a:buFont typeface="Symbol" panose="05050102010706020507" pitchFamily="18" charset="2"/>
              <a:buChar char=""/>
              <a:tabLst>
                <a:tab pos="457200" algn="l"/>
              </a:tabLst>
              <a:defRPr/>
            </a:pPr>
            <a:r>
              <a:rPr lang="en-GB" sz="1600" kern="0" dirty="0">
                <a:latin typeface="Verdana" panose="020B0604030504040204" pitchFamily="34" charset="0"/>
                <a:ea typeface="Verdana" panose="020B0604030504040204" pitchFamily="34" charset="0"/>
                <a:cs typeface="Times New Roman" panose="02020603050405020304" pitchFamily="18" charset="0"/>
              </a:rPr>
              <a:t> If visibility is reduced, slow down. If you’re still not comfortable, pull over and wait for it to improve.</a:t>
            </a:r>
            <a:endParaRPr lang="en-GB" sz="1600" kern="100" dirty="0">
              <a:latin typeface="Verdana" panose="020B0604030504040204" pitchFamily="34" charset="0"/>
              <a:ea typeface="Verdana" panose="020B0604030504040204" pitchFamily="34" charset="0"/>
              <a:cs typeface="Times New Roman" panose="02020603050405020304" pitchFamily="18" charset="0"/>
            </a:endParaRPr>
          </a:p>
          <a:p>
            <a:pPr lvl="0">
              <a:spcAft>
                <a:spcPts val="800"/>
              </a:spcAft>
              <a:buSzPts val="1000"/>
              <a:buFont typeface="Symbol" panose="05050102010706020507" pitchFamily="18" charset="2"/>
              <a:buChar char=""/>
              <a:tabLst>
                <a:tab pos="457200" algn="l"/>
              </a:tabLst>
              <a:defRPr/>
            </a:pPr>
            <a:r>
              <a:rPr lang="en-GB" sz="1600" kern="0" dirty="0">
                <a:latin typeface="Verdana" panose="020B0604030504040204" pitchFamily="34" charset="0"/>
                <a:ea typeface="Verdana" panose="020B0604030504040204" pitchFamily="34" charset="0"/>
                <a:cs typeface="Times New Roman" panose="02020603050405020304" pitchFamily="18" charset="0"/>
              </a:rPr>
              <a:t> Fatigued driving can be just as dangerous as driving under the influence. Get a good night of sleep and know when to pull over to rest</a:t>
            </a:r>
            <a:endParaRPr kumimoji="0" lang="en-GB" sz="1600" b="0" i="0" u="none" strike="noStrike" kern="100" cap="none" spc="0" normalizeH="0" baseline="0" noProof="0" dirty="0">
              <a:ln>
                <a:noFill/>
              </a:ln>
              <a:effectLst/>
              <a:uLnTx/>
              <a:uFillTx/>
              <a:latin typeface="Verdana" panose="020B0604030504040204" pitchFamily="34" charset="0"/>
              <a:ea typeface="Verdana" panose="020B0604030504040204" pitchFamily="34" charset="0"/>
              <a:cs typeface="Times New Roman" panose="02020603050405020304" pitchFamily="18" charset="0"/>
            </a:endParaRPr>
          </a:p>
          <a:p>
            <a:r>
              <a:rPr lang="en-GB" sz="1600" kern="0" dirty="0">
                <a:effectLst/>
              </a:rPr>
              <a:t>Be more cautious around schools and poorly lit areas – always check for cyclists and pedestrians.</a:t>
            </a:r>
            <a:endParaRPr lang="en-GB" sz="1600" kern="0" dirty="0"/>
          </a:p>
          <a:p>
            <a:r>
              <a:rPr lang="en-GB" sz="1600" kern="0" dirty="0">
                <a:effectLst/>
                <a:latin typeface="Verdana" panose="020B0604030504040204" pitchFamily="34" charset="0"/>
                <a:ea typeface="Verdana" panose="020B0604030504040204" pitchFamily="34" charset="0"/>
                <a:cs typeface="Times New Roman" panose="02020603050405020304" pitchFamily="18" charset="0"/>
              </a:rPr>
              <a:t>Ensure your headlights and wipers work well before heading out on the road.</a:t>
            </a:r>
            <a:endParaRPr lang="en-GB" sz="1600" kern="100" dirty="0">
              <a:latin typeface="Verdana" panose="020B0604030504040204" pitchFamily="34" charset="0"/>
              <a:ea typeface="Verdana" panose="020B0604030504040204" pitchFamily="34" charset="0"/>
              <a:cs typeface="Times New Roman" panose="02020603050405020304" pitchFamily="18" charset="0"/>
            </a:endParaRPr>
          </a:p>
          <a:p>
            <a:r>
              <a:rPr lang="en-GB" sz="1600" kern="0" dirty="0">
                <a:effectLst/>
                <a:latin typeface="Verdana" panose="020B0604030504040204" pitchFamily="34" charset="0"/>
                <a:ea typeface="Verdana" panose="020B0604030504040204" pitchFamily="34" charset="0"/>
                <a:cs typeface="Times New Roman" panose="02020603050405020304" pitchFamily="18" charset="0"/>
              </a:rPr>
              <a:t>Check the weather before leaving.</a:t>
            </a:r>
          </a:p>
          <a:p>
            <a:endParaRPr lang="en-GB" sz="1600" kern="100" dirty="0">
              <a:effectLst/>
            </a:endParaRPr>
          </a:p>
        </p:txBody>
      </p:sp>
      <p:pic>
        <p:nvPicPr>
          <p:cNvPr id="7" name="Picture 6">
            <a:extLst>
              <a:ext uri="{FF2B5EF4-FFF2-40B4-BE49-F238E27FC236}">
                <a16:creationId xmlns:a16="http://schemas.microsoft.com/office/drawing/2014/main" id="{EE26B387-715B-6F1E-4143-D73F7C230B3D}"/>
              </a:ext>
            </a:extLst>
          </p:cNvPr>
          <p:cNvPicPr>
            <a:picLocks noChangeAspect="1"/>
          </p:cNvPicPr>
          <p:nvPr/>
        </p:nvPicPr>
        <p:blipFill>
          <a:blip r:embed="rId4"/>
          <a:stretch>
            <a:fillRect/>
          </a:stretch>
        </p:blipFill>
        <p:spPr>
          <a:xfrm>
            <a:off x="1151541" y="4313028"/>
            <a:ext cx="2443305" cy="1640847"/>
          </a:xfrm>
          <a:prstGeom prst="rect">
            <a:avLst/>
          </a:prstGeom>
        </p:spPr>
      </p:pic>
    </p:spTree>
    <p:extLst>
      <p:ext uri="{BB962C8B-B14F-4D97-AF65-F5344CB8AC3E}">
        <p14:creationId xmlns:p14="http://schemas.microsoft.com/office/powerpoint/2010/main" val="26559760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27287BAE-11B0-7AE3-AE79-90BBA9CFBD73}"/>
              </a:ext>
            </a:extLst>
          </p:cNvPr>
          <p:cNvSpPr>
            <a:spLocks noGrp="1"/>
          </p:cNvSpPr>
          <p:nvPr>
            <p:ph type="title"/>
          </p:nvPr>
        </p:nvSpPr>
        <p:spPr>
          <a:xfrm>
            <a:off x="457200" y="274638"/>
            <a:ext cx="8229600" cy="1143000"/>
          </a:xfrm>
        </p:spPr>
        <p:txBody>
          <a:bodyPr anchor="ctr">
            <a:normAutofit fontScale="90000"/>
          </a:bodyPr>
          <a:lstStyle/>
          <a:p>
            <a:pPr algn="ctr">
              <a:lnSpc>
                <a:spcPct val="90000"/>
              </a:lnSpc>
            </a:pPr>
            <a:br>
              <a:rPr lang="en-US" sz="2000" dirty="0"/>
            </a:br>
            <a:br>
              <a:rPr lang="en-US" sz="2000" dirty="0"/>
            </a:br>
            <a:br>
              <a:rPr lang="en-US" sz="2000" dirty="0"/>
            </a:br>
            <a:r>
              <a:rPr lang="en-US" sz="2000" dirty="0"/>
              <a:t>Thank you for supporting keeping children safe this Autumn.</a:t>
            </a:r>
            <a:br>
              <a:rPr lang="en-US" sz="2000" dirty="0"/>
            </a:br>
            <a:br>
              <a:rPr lang="en-US" sz="2000" dirty="0"/>
            </a:br>
            <a:r>
              <a:rPr lang="en-US" sz="2000" dirty="0"/>
              <a:t>Please Signpost parents to: </a:t>
            </a:r>
          </a:p>
        </p:txBody>
      </p:sp>
      <p:sp>
        <p:nvSpPr>
          <p:cNvPr id="3" name="Content Placeholder 2">
            <a:extLst>
              <a:ext uri="{FF2B5EF4-FFF2-40B4-BE49-F238E27FC236}">
                <a16:creationId xmlns:a16="http://schemas.microsoft.com/office/drawing/2014/main" id="{2F60EDA8-2250-6CA4-11E0-2AE64B9EE180}"/>
              </a:ext>
            </a:extLst>
          </p:cNvPr>
          <p:cNvSpPr>
            <a:spLocks noGrp="1"/>
          </p:cNvSpPr>
          <p:nvPr>
            <p:ph sz="half" idx="2"/>
          </p:nvPr>
        </p:nvSpPr>
        <p:spPr>
          <a:xfrm>
            <a:off x="457200" y="1417638"/>
            <a:ext cx="8229600" cy="1143000"/>
          </a:xfrm>
        </p:spPr>
        <p:txBody>
          <a:bodyPr>
            <a:normAutofit fontScale="32500" lnSpcReduction="20000"/>
          </a:bodyPr>
          <a:lstStyle/>
          <a:p>
            <a:pPr marL="0" indent="0" algn="ctr">
              <a:buNone/>
            </a:pPr>
            <a:endParaRPr lang="en-GB" dirty="0"/>
          </a:p>
          <a:p>
            <a:pPr marL="0" indent="0" algn="ctr">
              <a:buNone/>
            </a:pPr>
            <a:endParaRPr lang="en-GB" dirty="0">
              <a:hlinkClick r:id="rId2"/>
            </a:endParaRPr>
          </a:p>
          <a:p>
            <a:pPr marL="0" indent="0" algn="ctr">
              <a:buNone/>
            </a:pPr>
            <a:r>
              <a:rPr lang="en-GB" sz="7400" dirty="0">
                <a:hlinkClick r:id="rId3"/>
              </a:rPr>
              <a:t>Safety advice :: Children and Family Health Surrey (childrenshealthsurrey.nhs.uk)</a:t>
            </a:r>
            <a:endParaRPr lang="en-GB" sz="7400" dirty="0"/>
          </a:p>
        </p:txBody>
      </p:sp>
      <p:pic>
        <p:nvPicPr>
          <p:cNvPr id="2" name="Picture 1">
            <a:extLst>
              <a:ext uri="{FF2B5EF4-FFF2-40B4-BE49-F238E27FC236}">
                <a16:creationId xmlns:a16="http://schemas.microsoft.com/office/drawing/2014/main" id="{E59C5103-ECB3-B35F-590C-CF9126506362}"/>
              </a:ext>
            </a:extLst>
          </p:cNvPr>
          <p:cNvPicPr>
            <a:picLocks noChangeAspect="1"/>
          </p:cNvPicPr>
          <p:nvPr/>
        </p:nvPicPr>
        <p:blipFill>
          <a:blip r:embed="rId4"/>
          <a:stretch>
            <a:fillRect/>
          </a:stretch>
        </p:blipFill>
        <p:spPr>
          <a:xfrm>
            <a:off x="3266789" y="2490790"/>
            <a:ext cx="2969009" cy="3328704"/>
          </a:xfrm>
          <a:prstGeom prst="rect">
            <a:avLst/>
          </a:prstGeom>
        </p:spPr>
      </p:pic>
    </p:spTree>
    <p:extLst>
      <p:ext uri="{BB962C8B-B14F-4D97-AF65-F5344CB8AC3E}">
        <p14:creationId xmlns:p14="http://schemas.microsoft.com/office/powerpoint/2010/main" val="17541419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1"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6270</TotalTime>
  <Words>1839</Words>
  <Application>Microsoft Office PowerPoint</Application>
  <PresentationFormat>On-screen Show (4:3)</PresentationFormat>
  <Paragraphs>151</Paragraphs>
  <Slides>15</Slides>
  <Notes>6</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15</vt:i4>
      </vt:variant>
    </vt:vector>
  </HeadingPairs>
  <TitlesOfParts>
    <vt:vector size="22" baseType="lpstr">
      <vt:lpstr>Arial</vt:lpstr>
      <vt:lpstr>Calibri</vt:lpstr>
      <vt:lpstr>Roboto</vt:lpstr>
      <vt:lpstr>Symbol</vt:lpstr>
      <vt:lpstr>Verdana</vt:lpstr>
      <vt:lpstr>Office Theme</vt:lpstr>
      <vt:lpstr>1_Office Theme</vt:lpstr>
      <vt:lpstr> Autumn safety tips    </vt:lpstr>
      <vt:lpstr>Halloween  How to keep children safe this Halloween | 12 top tips (capt.org.uk)</vt:lpstr>
      <vt:lpstr>Know what to do if your childs clothing caught on fire?  Stop, drop and roll | Child Accident Prevention Trust (capt.org.uk)</vt:lpstr>
      <vt:lpstr>Halloween 2</vt:lpstr>
      <vt:lpstr>Firework safety Firework safety advice hub | Safe fireworks for families (capt.org.uk) </vt:lpstr>
      <vt:lpstr>Sparkler safety</vt:lpstr>
      <vt:lpstr>Did you know?</vt:lpstr>
      <vt:lpstr>General fireworks safety tips</vt:lpstr>
      <vt:lpstr>Burns… what to do</vt:lpstr>
      <vt:lpstr>When to go to hospital…</vt:lpstr>
      <vt:lpstr>Dog Bites Child-safety-around-dogs-fact-sheet-2023.pdf (capt.org.uk) </vt:lpstr>
      <vt:lpstr>E-bikes and e-scooters: Fire safety  E-bikes and e-scooters: Fire safety tips (capt.org.uk) </vt:lpstr>
      <vt:lpstr>Road Safety</vt:lpstr>
      <vt:lpstr>Tips to stay safe </vt:lpstr>
      <vt:lpstr>   Thank you for supporting keeping children safe this Autumn.  Please Signpost parents to: </vt:lpstr>
    </vt:vector>
  </TitlesOfParts>
  <Company>Alive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Hulk Hogan</dc:creator>
  <cp:lastModifiedBy>BIGWOOD, Pauline (CSH SURREY)</cp:lastModifiedBy>
  <cp:revision>165</cp:revision>
  <cp:lastPrinted>2024-09-05T11:36:19Z</cp:lastPrinted>
  <dcterms:created xsi:type="dcterms:W3CDTF">2017-02-01T16:13:28Z</dcterms:created>
  <dcterms:modified xsi:type="dcterms:W3CDTF">2024-09-05T11:37:01Z</dcterms:modified>
</cp:coreProperties>
</file>